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96" r:id="rId2"/>
    <p:sldId id="297" r:id="rId3"/>
    <p:sldId id="314" r:id="rId4"/>
    <p:sldId id="335" r:id="rId5"/>
    <p:sldId id="313" r:id="rId6"/>
    <p:sldId id="336" r:id="rId7"/>
    <p:sldId id="338" r:id="rId8"/>
    <p:sldId id="330" r:id="rId9"/>
    <p:sldId id="347" r:id="rId10"/>
    <p:sldId id="326" r:id="rId11"/>
    <p:sldId id="328" r:id="rId12"/>
    <p:sldId id="339" r:id="rId13"/>
    <p:sldId id="341" r:id="rId14"/>
    <p:sldId id="342" r:id="rId15"/>
    <p:sldId id="340" r:id="rId16"/>
    <p:sldId id="356" r:id="rId17"/>
    <p:sldId id="343" r:id="rId18"/>
    <p:sldId id="315" r:id="rId19"/>
    <p:sldId id="345" r:id="rId20"/>
    <p:sldId id="344" r:id="rId21"/>
    <p:sldId id="346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17" r:id="rId30"/>
    <p:sldId id="329" r:id="rId31"/>
    <p:sldId id="318" r:id="rId32"/>
    <p:sldId id="319" r:id="rId33"/>
    <p:sldId id="331" r:id="rId34"/>
    <p:sldId id="321" r:id="rId35"/>
    <p:sldId id="320" r:id="rId36"/>
    <p:sldId id="322" r:id="rId37"/>
    <p:sldId id="332" r:id="rId38"/>
    <p:sldId id="324" r:id="rId39"/>
    <p:sldId id="323" r:id="rId40"/>
    <p:sldId id="325" r:id="rId41"/>
    <p:sldId id="355" r:id="rId42"/>
    <p:sldId id="327" r:id="rId43"/>
    <p:sldId id="357" r:id="rId44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7" autoAdjust="0"/>
    <p:restoredTop sz="93728" autoAdjust="0"/>
  </p:normalViewPr>
  <p:slideViewPr>
    <p:cSldViewPr>
      <p:cViewPr varScale="1">
        <p:scale>
          <a:sx n="57" d="100"/>
          <a:sy n="57" d="100"/>
        </p:scale>
        <p:origin x="-217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30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handoutMaster" Target="handoutMasters/handout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5DFFE-3C55-DA45-9165-98D65EE723EA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04AEFD0-4920-414E-A9E5-1F39382995CF}">
      <dgm:prSet/>
      <dgm:spPr/>
      <dgm:t>
        <a:bodyPr/>
        <a:lstStyle/>
        <a:p>
          <a:pPr rtl="0"/>
          <a:r>
            <a:rPr lang="es-EC" b="1" dirty="0" smtClean="0"/>
            <a:t>Sistemas de CP en paises REDEPLAN</a:t>
          </a:r>
          <a:endParaRPr lang="es-EC" dirty="0"/>
        </a:p>
      </dgm:t>
    </dgm:pt>
    <dgm:pt modelId="{44391FDE-3215-5A46-A54B-3BBE634861F7}" type="parTrans" cxnId="{01B7F6F5-A617-654A-A48E-AE10396D92C5}">
      <dgm:prSet/>
      <dgm:spPr/>
      <dgm:t>
        <a:bodyPr/>
        <a:lstStyle/>
        <a:p>
          <a:endParaRPr lang="es-ES"/>
        </a:p>
      </dgm:t>
    </dgm:pt>
    <dgm:pt modelId="{A5DA0DA9-8F4A-4149-9B12-ACA3288FA808}" type="sibTrans" cxnId="{01B7F6F5-A617-654A-A48E-AE10396D92C5}">
      <dgm:prSet/>
      <dgm:spPr/>
      <dgm:t>
        <a:bodyPr/>
        <a:lstStyle/>
        <a:p>
          <a:endParaRPr lang="es-ES"/>
        </a:p>
      </dgm:t>
    </dgm:pt>
    <dgm:pt modelId="{70BA2EDE-8A18-9046-A0CA-4F9FCC79D7B4}">
      <dgm:prSet/>
      <dgm:spPr/>
      <dgm:t>
        <a:bodyPr/>
        <a:lstStyle/>
        <a:p>
          <a:pPr algn="l" rtl="0"/>
          <a:r>
            <a:rPr lang="es-EC" dirty="0" smtClean="0"/>
            <a:t>Reformas legislacion ultimos 20 años</a:t>
          </a:r>
          <a:endParaRPr lang="es-EC" dirty="0"/>
        </a:p>
      </dgm:t>
    </dgm:pt>
    <dgm:pt modelId="{F330AFEA-8DE5-E345-A83D-39F0C418F3EB}" type="parTrans" cxnId="{81BAD256-0414-5B40-82B3-FA671F936BD3}">
      <dgm:prSet/>
      <dgm:spPr/>
      <dgm:t>
        <a:bodyPr/>
        <a:lstStyle/>
        <a:p>
          <a:endParaRPr lang="es-ES"/>
        </a:p>
      </dgm:t>
    </dgm:pt>
    <dgm:pt modelId="{E11346A4-56EA-704E-80A5-825259DB90A3}" type="sibTrans" cxnId="{81BAD256-0414-5B40-82B3-FA671F936BD3}">
      <dgm:prSet/>
      <dgm:spPr/>
      <dgm:t>
        <a:bodyPr/>
        <a:lstStyle/>
        <a:p>
          <a:endParaRPr lang="es-ES"/>
        </a:p>
      </dgm:t>
    </dgm:pt>
    <dgm:pt modelId="{1B2185EA-8306-6940-A449-7D4A75C5243B}">
      <dgm:prSet/>
      <dgm:spPr/>
      <dgm:t>
        <a:bodyPr/>
        <a:lstStyle/>
        <a:p>
          <a:pPr algn="just" rtl="0"/>
          <a:r>
            <a:rPr lang="es-ES" dirty="0" smtClean="0"/>
            <a:t>Incremento de </a:t>
          </a:r>
          <a:r>
            <a:rPr lang="es-ES" dirty="0" smtClean="0"/>
            <a:t>eficiencia y transparencia</a:t>
          </a:r>
          <a:endParaRPr lang="es-ES" dirty="0"/>
        </a:p>
      </dgm:t>
    </dgm:pt>
    <dgm:pt modelId="{977BF154-80D4-734F-A931-ED28E41E785A}" type="parTrans" cxnId="{4AD2AD9F-6C9D-E648-9E9F-DA14051B97F4}">
      <dgm:prSet/>
      <dgm:spPr/>
      <dgm:t>
        <a:bodyPr/>
        <a:lstStyle/>
        <a:p>
          <a:endParaRPr lang="es-ES"/>
        </a:p>
      </dgm:t>
    </dgm:pt>
    <dgm:pt modelId="{A148E37B-6E42-2047-8E03-C0BDB88ECE0C}" type="sibTrans" cxnId="{4AD2AD9F-6C9D-E648-9E9F-DA14051B97F4}">
      <dgm:prSet/>
      <dgm:spPr/>
      <dgm:t>
        <a:bodyPr/>
        <a:lstStyle/>
        <a:p>
          <a:endParaRPr lang="es-ES"/>
        </a:p>
      </dgm:t>
    </dgm:pt>
    <dgm:pt modelId="{69AD535A-293E-174E-847F-A3729D438FDF}">
      <dgm:prSet/>
      <dgm:spPr/>
      <dgm:t>
        <a:bodyPr/>
        <a:lstStyle/>
        <a:p>
          <a:pPr algn="just" rtl="0"/>
          <a:r>
            <a:rPr lang="es-ES" dirty="0" smtClean="0"/>
            <a:t>Implicancia de Acuerdos </a:t>
          </a:r>
          <a:r>
            <a:rPr lang="es-ES" dirty="0" smtClean="0"/>
            <a:t>internacionales</a:t>
          </a:r>
          <a:endParaRPr lang="es-ES" dirty="0"/>
        </a:p>
      </dgm:t>
    </dgm:pt>
    <dgm:pt modelId="{DA414D4F-74F8-924D-90F4-5AF71B378527}" type="parTrans" cxnId="{B1B1F582-AADA-0E44-91BA-B06DE5D814EC}">
      <dgm:prSet/>
      <dgm:spPr/>
      <dgm:t>
        <a:bodyPr/>
        <a:lstStyle/>
        <a:p>
          <a:endParaRPr lang="es-ES"/>
        </a:p>
      </dgm:t>
    </dgm:pt>
    <dgm:pt modelId="{3C21A723-C869-B64E-AAFC-8B4786644890}" type="sibTrans" cxnId="{B1B1F582-AADA-0E44-91BA-B06DE5D814EC}">
      <dgm:prSet/>
      <dgm:spPr/>
      <dgm:t>
        <a:bodyPr/>
        <a:lstStyle/>
        <a:p>
          <a:endParaRPr lang="es-ES"/>
        </a:p>
      </dgm:t>
    </dgm:pt>
    <dgm:pt modelId="{A7671CB8-38BA-354E-9040-33F22B855C73}">
      <dgm:prSet/>
      <dgm:spPr/>
      <dgm:t>
        <a:bodyPr/>
        <a:lstStyle/>
        <a:p>
          <a:pPr algn="just" rtl="0"/>
          <a:r>
            <a:rPr lang="es-ES" dirty="0" smtClean="0"/>
            <a:t>Marco regulatorio de amplio alcance</a:t>
          </a:r>
          <a:endParaRPr lang="es-ES" dirty="0"/>
        </a:p>
      </dgm:t>
    </dgm:pt>
    <dgm:pt modelId="{D2699B19-8F21-4B4B-B192-B7ADD1C167A7}" type="parTrans" cxnId="{4E9B8DD5-8D66-FF47-BDDF-10AD0F7912E0}">
      <dgm:prSet/>
      <dgm:spPr/>
      <dgm:t>
        <a:bodyPr/>
        <a:lstStyle/>
        <a:p>
          <a:endParaRPr lang="es-ES"/>
        </a:p>
      </dgm:t>
    </dgm:pt>
    <dgm:pt modelId="{7DCB6A9B-2402-8B47-B9ED-015F04821489}" type="sibTrans" cxnId="{4E9B8DD5-8D66-FF47-BDDF-10AD0F7912E0}">
      <dgm:prSet/>
      <dgm:spPr/>
      <dgm:t>
        <a:bodyPr/>
        <a:lstStyle/>
        <a:p>
          <a:endParaRPr lang="es-ES"/>
        </a:p>
      </dgm:t>
    </dgm:pt>
    <dgm:pt modelId="{29791BE1-1209-3748-89B7-4EB0359C3594}">
      <dgm:prSet/>
      <dgm:spPr/>
      <dgm:t>
        <a:bodyPr/>
        <a:lstStyle/>
        <a:p>
          <a:pPr algn="just" rtl="0"/>
          <a:r>
            <a:rPr lang="es-ES" dirty="0" smtClean="0"/>
            <a:t>Rol del Poder Ejecutivo</a:t>
          </a:r>
          <a:endParaRPr lang="es-ES" dirty="0"/>
        </a:p>
      </dgm:t>
    </dgm:pt>
    <dgm:pt modelId="{215FEDBE-534D-5D40-AA6B-EB017B858819}" type="parTrans" cxnId="{1A2833F4-4359-9649-8974-A92D38238A15}">
      <dgm:prSet/>
      <dgm:spPr/>
      <dgm:t>
        <a:bodyPr/>
        <a:lstStyle/>
        <a:p>
          <a:endParaRPr lang="es-ES"/>
        </a:p>
      </dgm:t>
    </dgm:pt>
    <dgm:pt modelId="{A6DD7649-E44E-B74B-A4ED-EE9C8F01DA36}" type="sibTrans" cxnId="{1A2833F4-4359-9649-8974-A92D38238A15}">
      <dgm:prSet/>
      <dgm:spPr/>
      <dgm:t>
        <a:bodyPr/>
        <a:lstStyle/>
        <a:p>
          <a:endParaRPr lang="es-ES"/>
        </a:p>
      </dgm:t>
    </dgm:pt>
    <dgm:pt modelId="{8BC67FFB-C025-1342-B89A-12BF0B31C906}" type="pres">
      <dgm:prSet presAssocID="{A835DFFE-3C55-DA45-9165-98D65EE723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085AC3C-52B9-DB49-8FA0-DC7804378719}" type="pres">
      <dgm:prSet presAssocID="{104AEFD0-4920-414E-A9E5-1F39382995CF}" presName="parentLin" presStyleCnt="0"/>
      <dgm:spPr/>
    </dgm:pt>
    <dgm:pt modelId="{2624D69A-2132-224A-A78B-D652DB4EC44B}" type="pres">
      <dgm:prSet presAssocID="{104AEFD0-4920-414E-A9E5-1F39382995CF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3D3BC1A1-6BD1-394A-91F5-7B47C6A36985}" type="pres">
      <dgm:prSet presAssocID="{104AEFD0-4920-414E-A9E5-1F39382995C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2C993B-6E44-9C4B-A829-7945668D4E76}" type="pres">
      <dgm:prSet presAssocID="{104AEFD0-4920-414E-A9E5-1F39382995CF}" presName="negativeSpace" presStyleCnt="0"/>
      <dgm:spPr/>
    </dgm:pt>
    <dgm:pt modelId="{0DD41EA2-D8C3-C34A-B326-90541819FEB6}" type="pres">
      <dgm:prSet presAssocID="{104AEFD0-4920-414E-A9E5-1F39382995CF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1637947-4540-9E4F-A7D3-2594A4201F34}" type="presOf" srcId="{104AEFD0-4920-414E-A9E5-1F39382995CF}" destId="{2624D69A-2132-224A-A78B-D652DB4EC44B}" srcOrd="0" destOrd="0" presId="urn:microsoft.com/office/officeart/2005/8/layout/list1"/>
    <dgm:cxn modelId="{06740026-A2AC-714C-829F-9ED1C086016D}" type="presOf" srcId="{A7671CB8-38BA-354E-9040-33F22B855C73}" destId="{0DD41EA2-D8C3-C34A-B326-90541819FEB6}" srcOrd="0" destOrd="4" presId="urn:microsoft.com/office/officeart/2005/8/layout/list1"/>
    <dgm:cxn modelId="{4902CDFC-87D0-5248-BF07-B0DD507BEBC4}" type="presOf" srcId="{1B2185EA-8306-6940-A449-7D4A75C5243B}" destId="{0DD41EA2-D8C3-C34A-B326-90541819FEB6}" srcOrd="0" destOrd="1" presId="urn:microsoft.com/office/officeart/2005/8/layout/list1"/>
    <dgm:cxn modelId="{48DC5F91-F7D4-2C4B-BF8A-6B3CF32187D4}" type="presOf" srcId="{70BA2EDE-8A18-9046-A0CA-4F9FCC79D7B4}" destId="{0DD41EA2-D8C3-C34A-B326-90541819FEB6}" srcOrd="0" destOrd="0" presId="urn:microsoft.com/office/officeart/2005/8/layout/list1"/>
    <dgm:cxn modelId="{81BAD256-0414-5B40-82B3-FA671F936BD3}" srcId="{104AEFD0-4920-414E-A9E5-1F39382995CF}" destId="{70BA2EDE-8A18-9046-A0CA-4F9FCC79D7B4}" srcOrd="0" destOrd="0" parTransId="{F330AFEA-8DE5-E345-A83D-39F0C418F3EB}" sibTransId="{E11346A4-56EA-704E-80A5-825259DB90A3}"/>
    <dgm:cxn modelId="{C2BAA089-6EDB-384D-8498-66B955F70D2A}" type="presOf" srcId="{29791BE1-1209-3748-89B7-4EB0359C3594}" destId="{0DD41EA2-D8C3-C34A-B326-90541819FEB6}" srcOrd="0" destOrd="2" presId="urn:microsoft.com/office/officeart/2005/8/layout/list1"/>
    <dgm:cxn modelId="{1A2833F4-4359-9649-8974-A92D38238A15}" srcId="{104AEFD0-4920-414E-A9E5-1F39382995CF}" destId="{29791BE1-1209-3748-89B7-4EB0359C3594}" srcOrd="2" destOrd="0" parTransId="{215FEDBE-534D-5D40-AA6B-EB017B858819}" sibTransId="{A6DD7649-E44E-B74B-A4ED-EE9C8F01DA36}"/>
    <dgm:cxn modelId="{3476D15C-634E-6C47-8CCD-C96841402A21}" type="presOf" srcId="{A835DFFE-3C55-DA45-9165-98D65EE723EA}" destId="{8BC67FFB-C025-1342-B89A-12BF0B31C906}" srcOrd="0" destOrd="0" presId="urn:microsoft.com/office/officeart/2005/8/layout/list1"/>
    <dgm:cxn modelId="{01B7F6F5-A617-654A-A48E-AE10396D92C5}" srcId="{A835DFFE-3C55-DA45-9165-98D65EE723EA}" destId="{104AEFD0-4920-414E-A9E5-1F39382995CF}" srcOrd="0" destOrd="0" parTransId="{44391FDE-3215-5A46-A54B-3BBE634861F7}" sibTransId="{A5DA0DA9-8F4A-4149-9B12-ACA3288FA808}"/>
    <dgm:cxn modelId="{4AD2AD9F-6C9D-E648-9E9F-DA14051B97F4}" srcId="{104AEFD0-4920-414E-A9E5-1F39382995CF}" destId="{1B2185EA-8306-6940-A449-7D4A75C5243B}" srcOrd="1" destOrd="0" parTransId="{977BF154-80D4-734F-A931-ED28E41E785A}" sibTransId="{A148E37B-6E42-2047-8E03-C0BDB88ECE0C}"/>
    <dgm:cxn modelId="{B1B1F582-AADA-0E44-91BA-B06DE5D814EC}" srcId="{104AEFD0-4920-414E-A9E5-1F39382995CF}" destId="{69AD535A-293E-174E-847F-A3729D438FDF}" srcOrd="3" destOrd="0" parTransId="{DA414D4F-74F8-924D-90F4-5AF71B378527}" sibTransId="{3C21A723-C869-B64E-AAFC-8B4786644890}"/>
    <dgm:cxn modelId="{65F4090D-4971-AD47-9E4F-4430D88F7C11}" type="presOf" srcId="{104AEFD0-4920-414E-A9E5-1F39382995CF}" destId="{3D3BC1A1-6BD1-394A-91F5-7B47C6A36985}" srcOrd="1" destOrd="0" presId="urn:microsoft.com/office/officeart/2005/8/layout/list1"/>
    <dgm:cxn modelId="{162BE072-A51D-7349-8EB8-4A0F211F39BB}" type="presOf" srcId="{69AD535A-293E-174E-847F-A3729D438FDF}" destId="{0DD41EA2-D8C3-C34A-B326-90541819FEB6}" srcOrd="0" destOrd="3" presId="urn:microsoft.com/office/officeart/2005/8/layout/list1"/>
    <dgm:cxn modelId="{4E9B8DD5-8D66-FF47-BDDF-10AD0F7912E0}" srcId="{104AEFD0-4920-414E-A9E5-1F39382995CF}" destId="{A7671CB8-38BA-354E-9040-33F22B855C73}" srcOrd="4" destOrd="0" parTransId="{D2699B19-8F21-4B4B-B192-B7ADD1C167A7}" sibTransId="{7DCB6A9B-2402-8B47-B9ED-015F04821489}"/>
    <dgm:cxn modelId="{AE4C6C96-DFC5-C74A-93EE-6F6573D83578}" type="presParOf" srcId="{8BC67FFB-C025-1342-B89A-12BF0B31C906}" destId="{6085AC3C-52B9-DB49-8FA0-DC7804378719}" srcOrd="0" destOrd="0" presId="urn:microsoft.com/office/officeart/2005/8/layout/list1"/>
    <dgm:cxn modelId="{0F9367E3-42D2-9144-A61F-B217D5163100}" type="presParOf" srcId="{6085AC3C-52B9-DB49-8FA0-DC7804378719}" destId="{2624D69A-2132-224A-A78B-D652DB4EC44B}" srcOrd="0" destOrd="0" presId="urn:microsoft.com/office/officeart/2005/8/layout/list1"/>
    <dgm:cxn modelId="{E033EA01-E4C0-BF4E-B087-D829661D92A4}" type="presParOf" srcId="{6085AC3C-52B9-DB49-8FA0-DC7804378719}" destId="{3D3BC1A1-6BD1-394A-91F5-7B47C6A36985}" srcOrd="1" destOrd="0" presId="urn:microsoft.com/office/officeart/2005/8/layout/list1"/>
    <dgm:cxn modelId="{15D4AFDC-7226-5F4B-880C-8BAA3352BFAC}" type="presParOf" srcId="{8BC67FFB-C025-1342-B89A-12BF0B31C906}" destId="{BC2C993B-6E44-9C4B-A829-7945668D4E76}" srcOrd="1" destOrd="0" presId="urn:microsoft.com/office/officeart/2005/8/layout/list1"/>
    <dgm:cxn modelId="{AF97FAFD-25E1-2F48-9D02-B166FD257975}" type="presParOf" srcId="{8BC67FFB-C025-1342-B89A-12BF0B31C906}" destId="{0DD41EA2-D8C3-C34A-B326-90541819FEB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9025470-6101-D345-943F-3E9EA360D9B6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6F80CAF-4087-2C47-B192-3A5D94CA29AB}">
      <dgm:prSet custT="1"/>
      <dgm:spPr/>
      <dgm:t>
        <a:bodyPr/>
        <a:lstStyle/>
        <a:p>
          <a:pPr rtl="0"/>
          <a:r>
            <a:rPr lang="es-EC" sz="2400" dirty="0" smtClean="0"/>
            <a:t>Observatorio para la integración</a:t>
          </a:r>
          <a:endParaRPr lang="es-EC" sz="2400" dirty="0"/>
        </a:p>
      </dgm:t>
    </dgm:pt>
    <dgm:pt modelId="{74809440-4757-344F-9C53-B5F359E873A7}" type="parTrans" cxnId="{CF81ADAF-D8A6-1A45-90E1-4BBE802E8946}">
      <dgm:prSet/>
      <dgm:spPr/>
      <dgm:t>
        <a:bodyPr/>
        <a:lstStyle/>
        <a:p>
          <a:endParaRPr lang="es-ES"/>
        </a:p>
      </dgm:t>
    </dgm:pt>
    <dgm:pt modelId="{D7C78816-54D4-304F-94D1-4FF2D0C05CCD}" type="sibTrans" cxnId="{CF81ADAF-D8A6-1A45-90E1-4BBE802E8946}">
      <dgm:prSet/>
      <dgm:spPr/>
      <dgm:t>
        <a:bodyPr/>
        <a:lstStyle/>
        <a:p>
          <a:endParaRPr lang="es-ES"/>
        </a:p>
      </dgm:t>
    </dgm:pt>
    <dgm:pt modelId="{5B38474D-5E13-B042-96FC-62C89135F177}">
      <dgm:prSet custT="1"/>
      <dgm:spPr/>
      <dgm:t>
        <a:bodyPr/>
        <a:lstStyle/>
        <a:p>
          <a:pPr rtl="0"/>
          <a:r>
            <a:rPr lang="es-EC" sz="2400" dirty="0" smtClean="0"/>
            <a:t>Deteccion de oportunidades</a:t>
          </a:r>
          <a:endParaRPr lang="es-EC" sz="2400" dirty="0"/>
        </a:p>
      </dgm:t>
    </dgm:pt>
    <dgm:pt modelId="{0F13E09F-2A97-204A-96F8-CC4E2D0A7161}" type="parTrans" cxnId="{57317DFE-FD07-454B-8D2C-536B11AF66A4}">
      <dgm:prSet/>
      <dgm:spPr/>
      <dgm:t>
        <a:bodyPr/>
        <a:lstStyle/>
        <a:p>
          <a:endParaRPr lang="es-ES"/>
        </a:p>
      </dgm:t>
    </dgm:pt>
    <dgm:pt modelId="{2FE15616-7A2F-8141-8BFB-211831B361ED}" type="sibTrans" cxnId="{57317DFE-FD07-454B-8D2C-536B11AF66A4}">
      <dgm:prSet/>
      <dgm:spPr/>
      <dgm:t>
        <a:bodyPr/>
        <a:lstStyle/>
        <a:p>
          <a:endParaRPr lang="es-ES"/>
        </a:p>
      </dgm:t>
    </dgm:pt>
    <dgm:pt modelId="{AE99205E-D58E-4742-BFC3-7467A0F85449}">
      <dgm:prSet/>
      <dgm:spPr/>
      <dgm:t>
        <a:bodyPr/>
        <a:lstStyle/>
        <a:p>
          <a:pPr rtl="0"/>
          <a:r>
            <a:rPr lang="es-EC" dirty="0" smtClean="0"/>
            <a:t>Analisis de integracion</a:t>
          </a:r>
          <a:endParaRPr lang="es-EC" dirty="0"/>
        </a:p>
      </dgm:t>
    </dgm:pt>
    <dgm:pt modelId="{25E99376-B57D-8042-B253-9E46FA143824}" type="parTrans" cxnId="{521A0921-FE76-3C4F-86FC-3543431C1266}">
      <dgm:prSet/>
      <dgm:spPr/>
      <dgm:t>
        <a:bodyPr/>
        <a:lstStyle/>
        <a:p>
          <a:endParaRPr lang="es-ES"/>
        </a:p>
      </dgm:t>
    </dgm:pt>
    <dgm:pt modelId="{DFB90970-00EC-AA44-9B53-ED7A81B49394}" type="sibTrans" cxnId="{521A0921-FE76-3C4F-86FC-3543431C1266}">
      <dgm:prSet/>
      <dgm:spPr/>
      <dgm:t>
        <a:bodyPr/>
        <a:lstStyle/>
        <a:p>
          <a:endParaRPr lang="es-ES"/>
        </a:p>
      </dgm:t>
    </dgm:pt>
    <dgm:pt modelId="{384DEFEA-D860-9845-9E27-21D56CA0C92B}">
      <dgm:prSet/>
      <dgm:spPr/>
      <dgm:t>
        <a:bodyPr/>
        <a:lstStyle/>
        <a:p>
          <a:pPr rtl="0"/>
          <a:r>
            <a:rPr lang="es-EC" dirty="0" smtClean="0"/>
            <a:t>Import y export nacionales y subnacionales</a:t>
          </a:r>
          <a:endParaRPr lang="es-EC" dirty="0"/>
        </a:p>
      </dgm:t>
    </dgm:pt>
    <dgm:pt modelId="{D7A76594-EDA2-A045-B9B7-5749DD047655}" type="parTrans" cxnId="{0253F050-9D40-1B43-A4AC-65F10FD1506B}">
      <dgm:prSet/>
      <dgm:spPr/>
      <dgm:t>
        <a:bodyPr/>
        <a:lstStyle/>
        <a:p>
          <a:endParaRPr lang="es-ES"/>
        </a:p>
      </dgm:t>
    </dgm:pt>
    <dgm:pt modelId="{2B64F470-B7D4-0F46-A78B-745D4329434A}" type="sibTrans" cxnId="{0253F050-9D40-1B43-A4AC-65F10FD1506B}">
      <dgm:prSet/>
      <dgm:spPr/>
      <dgm:t>
        <a:bodyPr/>
        <a:lstStyle/>
        <a:p>
          <a:endParaRPr lang="es-ES"/>
        </a:p>
      </dgm:t>
    </dgm:pt>
    <dgm:pt modelId="{48EC8AB4-6837-9E4B-9AD9-E9575C768E6D}">
      <dgm:prSet/>
      <dgm:spPr/>
      <dgm:t>
        <a:bodyPr/>
        <a:lstStyle/>
        <a:p>
          <a:pPr rtl="0"/>
          <a:r>
            <a:rPr lang="es-EC" dirty="0" smtClean="0"/>
            <a:t>Medir capacidades locales </a:t>
          </a:r>
          <a:endParaRPr lang="es-EC" dirty="0"/>
        </a:p>
      </dgm:t>
    </dgm:pt>
    <dgm:pt modelId="{AEF2942A-5135-2A40-B4E2-12E02A192363}" type="parTrans" cxnId="{B4C17CDC-8A67-C84F-94BA-5E3E15C89252}">
      <dgm:prSet/>
      <dgm:spPr/>
      <dgm:t>
        <a:bodyPr/>
        <a:lstStyle/>
        <a:p>
          <a:endParaRPr lang="es-ES"/>
        </a:p>
      </dgm:t>
    </dgm:pt>
    <dgm:pt modelId="{6D45B81E-0331-0A4D-8E33-84DE503ED8FB}" type="sibTrans" cxnId="{B4C17CDC-8A67-C84F-94BA-5E3E15C89252}">
      <dgm:prSet/>
      <dgm:spPr/>
      <dgm:t>
        <a:bodyPr/>
        <a:lstStyle/>
        <a:p>
          <a:endParaRPr lang="es-ES"/>
        </a:p>
      </dgm:t>
    </dgm:pt>
    <dgm:pt modelId="{6499FEEB-BC60-5D4F-B6C0-E0FB5CCB955F}">
      <dgm:prSet/>
      <dgm:spPr/>
      <dgm:t>
        <a:bodyPr/>
        <a:lstStyle/>
        <a:p>
          <a:pPr rtl="0"/>
          <a:r>
            <a:rPr lang="es-EC" dirty="0" smtClean="0"/>
            <a:t>Indicadores de integracion y flujo de recursos en los paises REDEPLAN</a:t>
          </a:r>
          <a:endParaRPr lang="es-EC" dirty="0"/>
        </a:p>
      </dgm:t>
    </dgm:pt>
    <dgm:pt modelId="{2556DF68-2BD8-F644-A96F-E014F7BB7545}" type="parTrans" cxnId="{AFD0B29D-935C-CB4F-9C21-D2DD82F39373}">
      <dgm:prSet/>
      <dgm:spPr/>
      <dgm:t>
        <a:bodyPr/>
        <a:lstStyle/>
        <a:p>
          <a:endParaRPr lang="es-ES"/>
        </a:p>
      </dgm:t>
    </dgm:pt>
    <dgm:pt modelId="{90161E88-1E7A-5441-8C57-93B48BE11994}" type="sibTrans" cxnId="{AFD0B29D-935C-CB4F-9C21-D2DD82F39373}">
      <dgm:prSet/>
      <dgm:spPr/>
      <dgm:t>
        <a:bodyPr/>
        <a:lstStyle/>
        <a:p>
          <a:endParaRPr lang="es-ES"/>
        </a:p>
      </dgm:t>
    </dgm:pt>
    <dgm:pt modelId="{DCF3F95B-D04C-5A46-ABA1-FFCD54ABA5E9}">
      <dgm:prSet/>
      <dgm:spPr/>
      <dgm:t>
        <a:bodyPr/>
        <a:lstStyle/>
        <a:p>
          <a:pPr rtl="0"/>
          <a:r>
            <a:rPr lang="es-EC" dirty="0" smtClean="0"/>
            <a:t>CP como instrumento politico de desarrollo</a:t>
          </a:r>
          <a:endParaRPr lang="es-EC" dirty="0"/>
        </a:p>
      </dgm:t>
    </dgm:pt>
    <dgm:pt modelId="{3904E40E-AFF8-454E-ABFC-E5B9E229B66B}" type="parTrans" cxnId="{F97FFDC0-BFF9-AC48-A3CF-5F9C34DB97C9}">
      <dgm:prSet/>
      <dgm:spPr/>
      <dgm:t>
        <a:bodyPr/>
        <a:lstStyle/>
        <a:p>
          <a:endParaRPr lang="es-ES"/>
        </a:p>
      </dgm:t>
    </dgm:pt>
    <dgm:pt modelId="{BE587249-5CF2-E342-9F83-C70B5E85C6BB}" type="sibTrans" cxnId="{F97FFDC0-BFF9-AC48-A3CF-5F9C34DB97C9}">
      <dgm:prSet/>
      <dgm:spPr/>
      <dgm:t>
        <a:bodyPr/>
        <a:lstStyle/>
        <a:p>
          <a:endParaRPr lang="es-ES"/>
        </a:p>
      </dgm:t>
    </dgm:pt>
    <dgm:pt modelId="{66ED2F81-313B-0548-AC2D-921A5B61FA9D}">
      <dgm:prSet/>
      <dgm:spPr/>
      <dgm:t>
        <a:bodyPr/>
        <a:lstStyle/>
        <a:p>
          <a:pPr rtl="0"/>
          <a:r>
            <a:rPr lang="es-EC" dirty="0" smtClean="0"/>
            <a:t>Relevamiento de mercado</a:t>
          </a:r>
          <a:endParaRPr lang="es-EC" dirty="0"/>
        </a:p>
      </dgm:t>
    </dgm:pt>
    <dgm:pt modelId="{9D7FFCBC-6B8A-0848-9EBB-84AF97C1A01A}" type="parTrans" cxnId="{FCE64B4C-7185-C84F-9422-663552D351A3}">
      <dgm:prSet/>
      <dgm:spPr/>
      <dgm:t>
        <a:bodyPr/>
        <a:lstStyle/>
        <a:p>
          <a:endParaRPr lang="es-ES"/>
        </a:p>
      </dgm:t>
    </dgm:pt>
    <dgm:pt modelId="{3C49883E-5897-7B42-A165-00589845F26A}" type="sibTrans" cxnId="{FCE64B4C-7185-C84F-9422-663552D351A3}">
      <dgm:prSet/>
      <dgm:spPr/>
      <dgm:t>
        <a:bodyPr/>
        <a:lstStyle/>
        <a:p>
          <a:endParaRPr lang="es-ES"/>
        </a:p>
      </dgm:t>
    </dgm:pt>
    <dgm:pt modelId="{1ED01DA5-F501-8F41-99FB-2FFACD6DA835}">
      <dgm:prSet/>
      <dgm:spPr/>
      <dgm:t>
        <a:bodyPr/>
        <a:lstStyle/>
        <a:p>
          <a:pPr rtl="0"/>
          <a:r>
            <a:rPr lang="es-EC" dirty="0" smtClean="0"/>
            <a:t>Interaccion con sectores productivos</a:t>
          </a:r>
          <a:endParaRPr lang="es-EC" dirty="0"/>
        </a:p>
      </dgm:t>
    </dgm:pt>
    <dgm:pt modelId="{743E1D61-D373-9C4B-BCA4-F2EBFB1D9013}" type="parTrans" cxnId="{F5B2ECF2-DD4A-734E-BACE-B614127CA0A0}">
      <dgm:prSet/>
      <dgm:spPr/>
      <dgm:t>
        <a:bodyPr/>
        <a:lstStyle/>
        <a:p>
          <a:endParaRPr lang="es-ES"/>
        </a:p>
      </dgm:t>
    </dgm:pt>
    <dgm:pt modelId="{4F2D7A5F-82DF-B548-8652-58226273CB90}" type="sibTrans" cxnId="{F5B2ECF2-DD4A-734E-BACE-B614127CA0A0}">
      <dgm:prSet/>
      <dgm:spPr/>
      <dgm:t>
        <a:bodyPr/>
        <a:lstStyle/>
        <a:p>
          <a:endParaRPr lang="es-ES"/>
        </a:p>
      </dgm:t>
    </dgm:pt>
    <dgm:pt modelId="{C6328BC5-228F-B043-ADC8-B8ACB7D89092}" type="pres">
      <dgm:prSet presAssocID="{A9025470-6101-D345-943F-3E9EA360D9B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9D18F73-0FF5-2C49-A90D-83B7E24C6FC1}" type="pres">
      <dgm:prSet presAssocID="{56F80CAF-4087-2C47-B192-3A5D94CA29AB}" presName="parentLin" presStyleCnt="0"/>
      <dgm:spPr/>
    </dgm:pt>
    <dgm:pt modelId="{5944060D-3069-3B4C-AA04-1056AE8A7BDD}" type="pres">
      <dgm:prSet presAssocID="{56F80CAF-4087-2C47-B192-3A5D94CA29AB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0F0FE21C-90A4-D143-A144-8FE951792720}" type="pres">
      <dgm:prSet presAssocID="{56F80CAF-4087-2C47-B192-3A5D94CA29A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E79B04-CC14-5D4C-912B-E17A19570532}" type="pres">
      <dgm:prSet presAssocID="{56F80CAF-4087-2C47-B192-3A5D94CA29AB}" presName="negativeSpace" presStyleCnt="0"/>
      <dgm:spPr/>
    </dgm:pt>
    <dgm:pt modelId="{DCB8FF55-4409-574D-94DE-CF9610E8F29F}" type="pres">
      <dgm:prSet presAssocID="{56F80CAF-4087-2C47-B192-3A5D94CA29AB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E39507D-86FA-9F4B-A9F4-AB0FC174E852}" type="pres">
      <dgm:prSet presAssocID="{D7C78816-54D4-304F-94D1-4FF2D0C05CCD}" presName="spaceBetweenRectangles" presStyleCnt="0"/>
      <dgm:spPr/>
    </dgm:pt>
    <dgm:pt modelId="{A50B2DD0-3824-1E43-95B8-7C73EEC2993B}" type="pres">
      <dgm:prSet presAssocID="{5B38474D-5E13-B042-96FC-62C89135F177}" presName="parentLin" presStyleCnt="0"/>
      <dgm:spPr/>
    </dgm:pt>
    <dgm:pt modelId="{646B8393-A77C-DB47-A6F8-A7CBF9A544F0}" type="pres">
      <dgm:prSet presAssocID="{5B38474D-5E13-B042-96FC-62C89135F177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E6924D70-1E1D-6F43-9F80-4E762781E32D}" type="pres">
      <dgm:prSet presAssocID="{5B38474D-5E13-B042-96FC-62C89135F17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419E0B-D77F-F544-92D7-2A2A53345CD9}" type="pres">
      <dgm:prSet presAssocID="{5B38474D-5E13-B042-96FC-62C89135F177}" presName="negativeSpace" presStyleCnt="0"/>
      <dgm:spPr/>
    </dgm:pt>
    <dgm:pt modelId="{D948A175-1116-2B4A-AE43-0BF8882999D8}" type="pres">
      <dgm:prSet presAssocID="{5B38474D-5E13-B042-96FC-62C89135F177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8C05766-362A-D44E-B7E1-22F80268DA64}" type="presOf" srcId="{6499FEEB-BC60-5D4F-B6C0-E0FB5CCB955F}" destId="{DCB8FF55-4409-574D-94DE-CF9610E8F29F}" srcOrd="0" destOrd="3" presId="urn:microsoft.com/office/officeart/2005/8/layout/list1"/>
    <dgm:cxn modelId="{0253F050-9D40-1B43-A4AC-65F10FD1506B}" srcId="{56F80CAF-4087-2C47-B192-3A5D94CA29AB}" destId="{384DEFEA-D860-9845-9E27-21D56CA0C92B}" srcOrd="1" destOrd="0" parTransId="{D7A76594-EDA2-A045-B9B7-5749DD047655}" sibTransId="{2B64F470-B7D4-0F46-A78B-745D4329434A}"/>
    <dgm:cxn modelId="{9820F954-F38F-D148-A35F-41A8F1BDC7F7}" type="presOf" srcId="{48EC8AB4-6837-9E4B-9AD9-E9575C768E6D}" destId="{DCB8FF55-4409-574D-94DE-CF9610E8F29F}" srcOrd="0" destOrd="2" presId="urn:microsoft.com/office/officeart/2005/8/layout/list1"/>
    <dgm:cxn modelId="{24BA9844-1DD2-7248-BFD6-2BE395020BDA}" type="presOf" srcId="{A9025470-6101-D345-943F-3E9EA360D9B6}" destId="{C6328BC5-228F-B043-ADC8-B8ACB7D89092}" srcOrd="0" destOrd="0" presId="urn:microsoft.com/office/officeart/2005/8/layout/list1"/>
    <dgm:cxn modelId="{0840F1FD-8FE7-9C4B-9CE7-65C80BC79E8E}" type="presOf" srcId="{56F80CAF-4087-2C47-B192-3A5D94CA29AB}" destId="{0F0FE21C-90A4-D143-A144-8FE951792720}" srcOrd="1" destOrd="0" presId="urn:microsoft.com/office/officeart/2005/8/layout/list1"/>
    <dgm:cxn modelId="{AFD0B29D-935C-CB4F-9C21-D2DD82F39373}" srcId="{56F80CAF-4087-2C47-B192-3A5D94CA29AB}" destId="{6499FEEB-BC60-5D4F-B6C0-E0FB5CCB955F}" srcOrd="3" destOrd="0" parTransId="{2556DF68-2BD8-F644-A96F-E014F7BB7545}" sibTransId="{90161E88-1E7A-5441-8C57-93B48BE11994}"/>
    <dgm:cxn modelId="{F97FFDC0-BFF9-AC48-A3CF-5F9C34DB97C9}" srcId="{56F80CAF-4087-2C47-B192-3A5D94CA29AB}" destId="{DCF3F95B-D04C-5A46-ABA1-FFCD54ABA5E9}" srcOrd="4" destOrd="0" parTransId="{3904E40E-AFF8-454E-ABFC-E5B9E229B66B}" sibTransId="{BE587249-5CF2-E342-9F83-C70B5E85C6BB}"/>
    <dgm:cxn modelId="{D87510E8-F666-004B-A69A-0BF485CBB69C}" type="presOf" srcId="{56F80CAF-4087-2C47-B192-3A5D94CA29AB}" destId="{5944060D-3069-3B4C-AA04-1056AE8A7BDD}" srcOrd="0" destOrd="0" presId="urn:microsoft.com/office/officeart/2005/8/layout/list1"/>
    <dgm:cxn modelId="{B4E06E89-5427-594D-9B6C-32FDC13E2BFB}" type="presOf" srcId="{5B38474D-5E13-B042-96FC-62C89135F177}" destId="{E6924D70-1E1D-6F43-9F80-4E762781E32D}" srcOrd="1" destOrd="0" presId="urn:microsoft.com/office/officeart/2005/8/layout/list1"/>
    <dgm:cxn modelId="{57317DFE-FD07-454B-8D2C-536B11AF66A4}" srcId="{A9025470-6101-D345-943F-3E9EA360D9B6}" destId="{5B38474D-5E13-B042-96FC-62C89135F177}" srcOrd="1" destOrd="0" parTransId="{0F13E09F-2A97-204A-96F8-CC4E2D0A7161}" sibTransId="{2FE15616-7A2F-8141-8BFB-211831B361ED}"/>
    <dgm:cxn modelId="{FA73A0CC-A57D-A249-B37D-07CDF78832FA}" type="presOf" srcId="{66ED2F81-313B-0548-AC2D-921A5B61FA9D}" destId="{D948A175-1116-2B4A-AE43-0BF8882999D8}" srcOrd="0" destOrd="0" presId="urn:microsoft.com/office/officeart/2005/8/layout/list1"/>
    <dgm:cxn modelId="{CF81ADAF-D8A6-1A45-90E1-4BBE802E8946}" srcId="{A9025470-6101-D345-943F-3E9EA360D9B6}" destId="{56F80CAF-4087-2C47-B192-3A5D94CA29AB}" srcOrd="0" destOrd="0" parTransId="{74809440-4757-344F-9C53-B5F359E873A7}" sibTransId="{D7C78816-54D4-304F-94D1-4FF2D0C05CCD}"/>
    <dgm:cxn modelId="{521A0921-FE76-3C4F-86FC-3543431C1266}" srcId="{56F80CAF-4087-2C47-B192-3A5D94CA29AB}" destId="{AE99205E-D58E-4742-BFC3-7467A0F85449}" srcOrd="0" destOrd="0" parTransId="{25E99376-B57D-8042-B253-9E46FA143824}" sibTransId="{DFB90970-00EC-AA44-9B53-ED7A81B49394}"/>
    <dgm:cxn modelId="{F5B2ECF2-DD4A-734E-BACE-B614127CA0A0}" srcId="{5B38474D-5E13-B042-96FC-62C89135F177}" destId="{1ED01DA5-F501-8F41-99FB-2FFACD6DA835}" srcOrd="1" destOrd="0" parTransId="{743E1D61-D373-9C4B-BCA4-F2EBFB1D9013}" sibTransId="{4F2D7A5F-82DF-B548-8652-58226273CB90}"/>
    <dgm:cxn modelId="{117A9799-9972-2047-94D2-2A2E01FFFEAE}" type="presOf" srcId="{AE99205E-D58E-4742-BFC3-7467A0F85449}" destId="{DCB8FF55-4409-574D-94DE-CF9610E8F29F}" srcOrd="0" destOrd="0" presId="urn:microsoft.com/office/officeart/2005/8/layout/list1"/>
    <dgm:cxn modelId="{B9899DA0-4E90-1E4D-AE0D-B8A6E60551D6}" type="presOf" srcId="{DCF3F95B-D04C-5A46-ABA1-FFCD54ABA5E9}" destId="{DCB8FF55-4409-574D-94DE-CF9610E8F29F}" srcOrd="0" destOrd="4" presId="urn:microsoft.com/office/officeart/2005/8/layout/list1"/>
    <dgm:cxn modelId="{0FB57C95-46C6-9C42-82CD-62536C3F4BD7}" type="presOf" srcId="{1ED01DA5-F501-8F41-99FB-2FFACD6DA835}" destId="{D948A175-1116-2B4A-AE43-0BF8882999D8}" srcOrd="0" destOrd="1" presId="urn:microsoft.com/office/officeart/2005/8/layout/list1"/>
    <dgm:cxn modelId="{78E78E09-812D-2547-AAD9-83FD39A4608D}" type="presOf" srcId="{5B38474D-5E13-B042-96FC-62C89135F177}" destId="{646B8393-A77C-DB47-A6F8-A7CBF9A544F0}" srcOrd="0" destOrd="0" presId="urn:microsoft.com/office/officeart/2005/8/layout/list1"/>
    <dgm:cxn modelId="{FCE64B4C-7185-C84F-9422-663552D351A3}" srcId="{5B38474D-5E13-B042-96FC-62C89135F177}" destId="{66ED2F81-313B-0548-AC2D-921A5B61FA9D}" srcOrd="0" destOrd="0" parTransId="{9D7FFCBC-6B8A-0848-9EBB-84AF97C1A01A}" sibTransId="{3C49883E-5897-7B42-A165-00589845F26A}"/>
    <dgm:cxn modelId="{B4C17CDC-8A67-C84F-94BA-5E3E15C89252}" srcId="{56F80CAF-4087-2C47-B192-3A5D94CA29AB}" destId="{48EC8AB4-6837-9E4B-9AD9-E9575C768E6D}" srcOrd="2" destOrd="0" parTransId="{AEF2942A-5135-2A40-B4E2-12E02A192363}" sibTransId="{6D45B81E-0331-0A4D-8E33-84DE503ED8FB}"/>
    <dgm:cxn modelId="{344057C9-8060-8C43-97F7-FEB3E6F2CE96}" type="presOf" srcId="{384DEFEA-D860-9845-9E27-21D56CA0C92B}" destId="{DCB8FF55-4409-574D-94DE-CF9610E8F29F}" srcOrd="0" destOrd="1" presId="urn:microsoft.com/office/officeart/2005/8/layout/list1"/>
    <dgm:cxn modelId="{2174E7D8-049A-D749-BAC0-3CFE011F18A3}" type="presParOf" srcId="{C6328BC5-228F-B043-ADC8-B8ACB7D89092}" destId="{59D18F73-0FF5-2C49-A90D-83B7E24C6FC1}" srcOrd="0" destOrd="0" presId="urn:microsoft.com/office/officeart/2005/8/layout/list1"/>
    <dgm:cxn modelId="{F9606F5B-6534-E644-87EF-B6AF49474C24}" type="presParOf" srcId="{59D18F73-0FF5-2C49-A90D-83B7E24C6FC1}" destId="{5944060D-3069-3B4C-AA04-1056AE8A7BDD}" srcOrd="0" destOrd="0" presId="urn:microsoft.com/office/officeart/2005/8/layout/list1"/>
    <dgm:cxn modelId="{1A61B887-4AB3-3445-9447-5E11F3C8F84C}" type="presParOf" srcId="{59D18F73-0FF5-2C49-A90D-83B7E24C6FC1}" destId="{0F0FE21C-90A4-D143-A144-8FE951792720}" srcOrd="1" destOrd="0" presId="urn:microsoft.com/office/officeart/2005/8/layout/list1"/>
    <dgm:cxn modelId="{6ABA26D7-5D8B-074A-821F-096B96B3A2D8}" type="presParOf" srcId="{C6328BC5-228F-B043-ADC8-B8ACB7D89092}" destId="{62E79B04-CC14-5D4C-912B-E17A19570532}" srcOrd="1" destOrd="0" presId="urn:microsoft.com/office/officeart/2005/8/layout/list1"/>
    <dgm:cxn modelId="{3F432E11-3CB5-354D-914C-0820C65E92DD}" type="presParOf" srcId="{C6328BC5-228F-B043-ADC8-B8ACB7D89092}" destId="{DCB8FF55-4409-574D-94DE-CF9610E8F29F}" srcOrd="2" destOrd="0" presId="urn:microsoft.com/office/officeart/2005/8/layout/list1"/>
    <dgm:cxn modelId="{D1F7005B-8F3C-D94F-95AC-21957550255E}" type="presParOf" srcId="{C6328BC5-228F-B043-ADC8-B8ACB7D89092}" destId="{DE39507D-86FA-9F4B-A9F4-AB0FC174E852}" srcOrd="3" destOrd="0" presId="urn:microsoft.com/office/officeart/2005/8/layout/list1"/>
    <dgm:cxn modelId="{16AD01FB-C212-D242-9A40-5654C13CF2CE}" type="presParOf" srcId="{C6328BC5-228F-B043-ADC8-B8ACB7D89092}" destId="{A50B2DD0-3824-1E43-95B8-7C73EEC2993B}" srcOrd="4" destOrd="0" presId="urn:microsoft.com/office/officeart/2005/8/layout/list1"/>
    <dgm:cxn modelId="{7EFC248E-53F9-EB4C-B8A9-6DD9A3B2D818}" type="presParOf" srcId="{A50B2DD0-3824-1E43-95B8-7C73EEC2993B}" destId="{646B8393-A77C-DB47-A6F8-A7CBF9A544F0}" srcOrd="0" destOrd="0" presId="urn:microsoft.com/office/officeart/2005/8/layout/list1"/>
    <dgm:cxn modelId="{08EC75D3-0741-2C4A-A561-CF2B3107781F}" type="presParOf" srcId="{A50B2DD0-3824-1E43-95B8-7C73EEC2993B}" destId="{E6924D70-1E1D-6F43-9F80-4E762781E32D}" srcOrd="1" destOrd="0" presId="urn:microsoft.com/office/officeart/2005/8/layout/list1"/>
    <dgm:cxn modelId="{F8D4F1CB-9EDA-394E-BC05-40AF1C1D6A0A}" type="presParOf" srcId="{C6328BC5-228F-B043-ADC8-B8ACB7D89092}" destId="{04419E0B-D77F-F544-92D7-2A2A53345CD9}" srcOrd="5" destOrd="0" presId="urn:microsoft.com/office/officeart/2005/8/layout/list1"/>
    <dgm:cxn modelId="{FE449DEC-21E1-964D-8EE5-12A3A54A0649}" type="presParOf" srcId="{C6328BC5-228F-B043-ADC8-B8ACB7D89092}" destId="{D948A175-1116-2B4A-AE43-0BF8882999D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DED45C6-7E14-414B-A066-B1AA0D80A9A9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39D1FB7-781D-C94B-AFD1-812E6F9D435A}">
      <dgm:prSet custT="1"/>
      <dgm:spPr/>
      <dgm:t>
        <a:bodyPr/>
        <a:lstStyle/>
        <a:p>
          <a:pPr rtl="0"/>
          <a:r>
            <a:rPr lang="es-EC" sz="2000" b="1" dirty="0" smtClean="0"/>
            <a:t>Propuesta de accion: </a:t>
          </a:r>
          <a:r>
            <a:rPr lang="es-EC" sz="2000" dirty="0" smtClean="0"/>
            <a:t>Identificar actividades productivas a impulsar</a:t>
          </a:r>
          <a:endParaRPr lang="es-EC" sz="2000" dirty="0"/>
        </a:p>
      </dgm:t>
    </dgm:pt>
    <dgm:pt modelId="{87730B2B-BCA4-864C-B599-8582B462DB81}" type="parTrans" cxnId="{B14AFDF6-FA31-E54A-86F8-003841DFC89A}">
      <dgm:prSet/>
      <dgm:spPr/>
      <dgm:t>
        <a:bodyPr/>
        <a:lstStyle/>
        <a:p>
          <a:endParaRPr lang="es-ES"/>
        </a:p>
      </dgm:t>
    </dgm:pt>
    <dgm:pt modelId="{FB331FEE-2E1D-5842-9B71-7D3BB3B41498}" type="sibTrans" cxnId="{B14AFDF6-FA31-E54A-86F8-003841DFC89A}">
      <dgm:prSet/>
      <dgm:spPr/>
      <dgm:t>
        <a:bodyPr/>
        <a:lstStyle/>
        <a:p>
          <a:endParaRPr lang="es-ES"/>
        </a:p>
      </dgm:t>
    </dgm:pt>
    <dgm:pt modelId="{21C981D0-A966-564D-8C09-C1E663E9FDE6}">
      <dgm:prSet custT="1"/>
      <dgm:spPr/>
      <dgm:t>
        <a:bodyPr/>
        <a:lstStyle/>
        <a:p>
          <a:pPr rtl="0"/>
          <a:r>
            <a:rPr lang="es-EC" sz="2000" dirty="0" smtClean="0"/>
            <a:t>Conjuntos productivos</a:t>
          </a:r>
          <a:endParaRPr lang="es-EC" sz="2000" dirty="0"/>
        </a:p>
      </dgm:t>
    </dgm:pt>
    <dgm:pt modelId="{B7CC322F-40FF-0D40-A726-71948134A003}" type="parTrans" cxnId="{93F03A7F-1940-CF48-8811-460B6E4DC9B0}">
      <dgm:prSet/>
      <dgm:spPr/>
      <dgm:t>
        <a:bodyPr/>
        <a:lstStyle/>
        <a:p>
          <a:endParaRPr lang="es-ES"/>
        </a:p>
      </dgm:t>
    </dgm:pt>
    <dgm:pt modelId="{57A0893B-2DEE-4645-BA23-BC5B64EBF153}" type="sibTrans" cxnId="{93F03A7F-1940-CF48-8811-460B6E4DC9B0}">
      <dgm:prSet/>
      <dgm:spPr/>
      <dgm:t>
        <a:bodyPr/>
        <a:lstStyle/>
        <a:p>
          <a:endParaRPr lang="es-ES"/>
        </a:p>
      </dgm:t>
    </dgm:pt>
    <dgm:pt modelId="{C7452790-7111-FE46-88C1-E6C6BDE0FD7D}">
      <dgm:prSet custT="1"/>
      <dgm:spPr/>
      <dgm:t>
        <a:bodyPr/>
        <a:lstStyle/>
        <a:p>
          <a:pPr rtl="0"/>
          <a:r>
            <a:rPr lang="es-EC" sz="2000" dirty="0" smtClean="0"/>
            <a:t>Capacidades endogenas de relevancia local</a:t>
          </a:r>
          <a:endParaRPr lang="es-EC" sz="2000" dirty="0"/>
        </a:p>
      </dgm:t>
    </dgm:pt>
    <dgm:pt modelId="{71AC3E97-B296-B944-A605-1FA97B1A83BA}" type="parTrans" cxnId="{5707AF8F-9761-4C43-822B-12E14D931B09}">
      <dgm:prSet/>
      <dgm:spPr/>
      <dgm:t>
        <a:bodyPr/>
        <a:lstStyle/>
        <a:p>
          <a:endParaRPr lang="es-ES"/>
        </a:p>
      </dgm:t>
    </dgm:pt>
    <dgm:pt modelId="{4373E638-AA40-0341-8AB5-717ABA99BE20}" type="sibTrans" cxnId="{5707AF8F-9761-4C43-822B-12E14D931B09}">
      <dgm:prSet/>
      <dgm:spPr/>
      <dgm:t>
        <a:bodyPr/>
        <a:lstStyle/>
        <a:p>
          <a:endParaRPr lang="es-ES"/>
        </a:p>
      </dgm:t>
    </dgm:pt>
    <dgm:pt modelId="{123845AE-1C33-A54B-8E43-D661C9BCB4F1}">
      <dgm:prSet custT="1"/>
      <dgm:spPr/>
      <dgm:t>
        <a:bodyPr/>
        <a:lstStyle/>
        <a:p>
          <a:pPr rtl="0"/>
          <a:r>
            <a:rPr lang="es-EC" sz="2000" dirty="0" smtClean="0"/>
            <a:t>Generacion de infraestructura comun</a:t>
          </a:r>
          <a:endParaRPr lang="es-EC" sz="2000" dirty="0"/>
        </a:p>
      </dgm:t>
    </dgm:pt>
    <dgm:pt modelId="{D16DEE62-DE74-6E47-B4F5-43FA5BC920C6}" type="parTrans" cxnId="{6D423CE3-8AF6-6943-AF09-56E1CC6E7AC8}">
      <dgm:prSet/>
      <dgm:spPr/>
      <dgm:t>
        <a:bodyPr/>
        <a:lstStyle/>
        <a:p>
          <a:endParaRPr lang="es-ES"/>
        </a:p>
      </dgm:t>
    </dgm:pt>
    <dgm:pt modelId="{C0469834-7C98-E641-A8D7-D97388272AE5}" type="sibTrans" cxnId="{6D423CE3-8AF6-6943-AF09-56E1CC6E7AC8}">
      <dgm:prSet/>
      <dgm:spPr/>
      <dgm:t>
        <a:bodyPr/>
        <a:lstStyle/>
        <a:p>
          <a:endParaRPr lang="es-ES"/>
        </a:p>
      </dgm:t>
    </dgm:pt>
    <dgm:pt modelId="{67B28980-7792-AB4D-9829-6F56A6210754}">
      <dgm:prSet custT="1"/>
      <dgm:spPr/>
      <dgm:t>
        <a:bodyPr/>
        <a:lstStyle/>
        <a:p>
          <a:pPr rtl="0"/>
          <a:r>
            <a:rPr lang="es-EC" sz="2000" dirty="0" smtClean="0"/>
            <a:t>Mercados extranjeros demandantes</a:t>
          </a:r>
          <a:endParaRPr lang="es-EC" sz="2000" dirty="0"/>
        </a:p>
      </dgm:t>
    </dgm:pt>
    <dgm:pt modelId="{A3096E7C-3EAC-ED43-ACCF-7625A79A69B0}" type="parTrans" cxnId="{3FADA0F7-F041-4B44-95A5-C11FA1BE1B1D}">
      <dgm:prSet/>
      <dgm:spPr/>
      <dgm:t>
        <a:bodyPr/>
        <a:lstStyle/>
        <a:p>
          <a:endParaRPr lang="es-ES"/>
        </a:p>
      </dgm:t>
    </dgm:pt>
    <dgm:pt modelId="{7789B730-6838-3248-9DD3-1AD55091A933}" type="sibTrans" cxnId="{3FADA0F7-F041-4B44-95A5-C11FA1BE1B1D}">
      <dgm:prSet/>
      <dgm:spPr/>
      <dgm:t>
        <a:bodyPr/>
        <a:lstStyle/>
        <a:p>
          <a:endParaRPr lang="es-ES"/>
        </a:p>
      </dgm:t>
    </dgm:pt>
    <dgm:pt modelId="{FD450F73-2D31-574D-87BC-574306A36029}">
      <dgm:prSet/>
      <dgm:spPr/>
      <dgm:t>
        <a:bodyPr/>
        <a:lstStyle/>
        <a:p>
          <a:pPr rtl="0"/>
          <a:r>
            <a:rPr lang="es-EC" dirty="0" smtClean="0"/>
            <a:t>Detectar cadenas productivas</a:t>
          </a:r>
          <a:endParaRPr lang="es-EC" dirty="0"/>
        </a:p>
      </dgm:t>
    </dgm:pt>
    <dgm:pt modelId="{38920624-D38E-544F-A8A1-3DEE83916ADF}" type="parTrans" cxnId="{2A1C0981-FE4E-B04A-B218-79A23876194A}">
      <dgm:prSet/>
      <dgm:spPr/>
      <dgm:t>
        <a:bodyPr/>
        <a:lstStyle/>
        <a:p>
          <a:endParaRPr lang="es-ES"/>
        </a:p>
      </dgm:t>
    </dgm:pt>
    <dgm:pt modelId="{52930B82-F52B-9645-8F28-D0C1CC070DC9}" type="sibTrans" cxnId="{2A1C0981-FE4E-B04A-B218-79A23876194A}">
      <dgm:prSet/>
      <dgm:spPr/>
      <dgm:t>
        <a:bodyPr/>
        <a:lstStyle/>
        <a:p>
          <a:endParaRPr lang="es-ES"/>
        </a:p>
      </dgm:t>
    </dgm:pt>
    <dgm:pt modelId="{0166C3E7-61D3-B54E-AD67-69262CAC4E0F}">
      <dgm:prSet/>
      <dgm:spPr/>
      <dgm:t>
        <a:bodyPr/>
        <a:lstStyle/>
        <a:p>
          <a:pPr rtl="0"/>
          <a:r>
            <a:rPr lang="es-EC" dirty="0" smtClean="0"/>
            <a:t>Impulsar entramado industrial generando ventajas competitivas</a:t>
          </a:r>
          <a:endParaRPr lang="es-EC" dirty="0"/>
        </a:p>
      </dgm:t>
    </dgm:pt>
    <dgm:pt modelId="{8D3D9F1B-67B9-D749-A0B1-C588428608BA}" type="parTrans" cxnId="{8E2F64E0-9767-5C49-B9C8-E983F75E185C}">
      <dgm:prSet/>
      <dgm:spPr/>
      <dgm:t>
        <a:bodyPr/>
        <a:lstStyle/>
        <a:p>
          <a:endParaRPr lang="es-ES"/>
        </a:p>
      </dgm:t>
    </dgm:pt>
    <dgm:pt modelId="{BE15ADA8-72B3-3F43-8F44-5496002BA141}" type="sibTrans" cxnId="{8E2F64E0-9767-5C49-B9C8-E983F75E185C}">
      <dgm:prSet/>
      <dgm:spPr/>
      <dgm:t>
        <a:bodyPr/>
        <a:lstStyle/>
        <a:p>
          <a:endParaRPr lang="es-ES"/>
        </a:p>
      </dgm:t>
    </dgm:pt>
    <dgm:pt modelId="{21101E26-C157-9E4D-9D6D-E960CB7E8E51}">
      <dgm:prSet/>
      <dgm:spPr/>
      <dgm:t>
        <a:bodyPr/>
        <a:lstStyle/>
        <a:p>
          <a:pPr rtl="0"/>
          <a:r>
            <a:rPr lang="es-EC" dirty="0" smtClean="0"/>
            <a:t>Fortalecer aspectos productivos y sociales de las comunidades</a:t>
          </a:r>
          <a:endParaRPr lang="es-EC" dirty="0"/>
        </a:p>
      </dgm:t>
    </dgm:pt>
    <dgm:pt modelId="{879BAC21-509C-7643-9FE2-8591AD66DB1F}" type="parTrans" cxnId="{89413C94-0A8E-5345-ABE3-559F0A65BEAB}">
      <dgm:prSet/>
      <dgm:spPr/>
      <dgm:t>
        <a:bodyPr/>
        <a:lstStyle/>
        <a:p>
          <a:endParaRPr lang="es-ES"/>
        </a:p>
      </dgm:t>
    </dgm:pt>
    <dgm:pt modelId="{4DE386C0-7A0F-3846-977E-D46ECF5473DD}" type="sibTrans" cxnId="{89413C94-0A8E-5345-ABE3-559F0A65BEAB}">
      <dgm:prSet/>
      <dgm:spPr/>
      <dgm:t>
        <a:bodyPr/>
        <a:lstStyle/>
        <a:p>
          <a:endParaRPr lang="es-ES"/>
        </a:p>
      </dgm:t>
    </dgm:pt>
    <dgm:pt modelId="{D2EC326D-A3ED-C845-AA12-0B50AB02EF06}">
      <dgm:prSet custT="1"/>
      <dgm:spPr/>
      <dgm:t>
        <a:bodyPr/>
        <a:lstStyle/>
        <a:p>
          <a:pPr rtl="0"/>
          <a:r>
            <a:rPr lang="es-EC" sz="1600" dirty="0" smtClean="0"/>
            <a:t>Diseño de instrumentos para sectores con potencial insercion internacional</a:t>
          </a:r>
          <a:endParaRPr lang="es-EC" sz="1600" dirty="0"/>
        </a:p>
      </dgm:t>
    </dgm:pt>
    <dgm:pt modelId="{2AE37ED7-4D4A-BA47-94F6-0E93C3B395D8}" type="parTrans" cxnId="{A6710753-F390-AB4E-9FF9-1188CF7F99F0}">
      <dgm:prSet/>
      <dgm:spPr/>
      <dgm:t>
        <a:bodyPr/>
        <a:lstStyle/>
        <a:p>
          <a:endParaRPr lang="es-ES"/>
        </a:p>
      </dgm:t>
    </dgm:pt>
    <dgm:pt modelId="{6F68AD7F-92E2-F040-8B2A-4038346A9AE6}" type="sibTrans" cxnId="{A6710753-F390-AB4E-9FF9-1188CF7F99F0}">
      <dgm:prSet/>
      <dgm:spPr/>
      <dgm:t>
        <a:bodyPr/>
        <a:lstStyle/>
        <a:p>
          <a:endParaRPr lang="es-ES"/>
        </a:p>
      </dgm:t>
    </dgm:pt>
    <dgm:pt modelId="{5FC5EEDD-D60B-4D4F-9BB0-AA6BC080A2B6}" type="pres">
      <dgm:prSet presAssocID="{3DED45C6-7E14-414B-A066-B1AA0D80A9A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AFE674D-F08D-D248-B52E-100E32870636}" type="pres">
      <dgm:prSet presAssocID="{439D1FB7-781D-C94B-AFD1-812E6F9D435A}" presName="parentLin" presStyleCnt="0"/>
      <dgm:spPr/>
    </dgm:pt>
    <dgm:pt modelId="{B8A48431-F1B8-3743-97A4-EE27771229D3}" type="pres">
      <dgm:prSet presAssocID="{439D1FB7-781D-C94B-AFD1-812E6F9D435A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3A5275FD-236F-D640-B805-0BFD96067A82}" type="pres">
      <dgm:prSet presAssocID="{439D1FB7-781D-C94B-AFD1-812E6F9D435A}" presName="parentText" presStyleLbl="node1" presStyleIdx="0" presStyleCnt="5" custScaleX="132808" custLinFactNeighborX="-9482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190D1E-773A-8E46-B57C-1653613FA1E3}" type="pres">
      <dgm:prSet presAssocID="{439D1FB7-781D-C94B-AFD1-812E6F9D435A}" presName="negativeSpace" presStyleCnt="0"/>
      <dgm:spPr/>
    </dgm:pt>
    <dgm:pt modelId="{8C3FE468-8749-0041-B518-B93DAF04F01D}" type="pres">
      <dgm:prSet presAssocID="{439D1FB7-781D-C94B-AFD1-812E6F9D435A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5572C5-2792-BC41-8887-3EFB23AE35FC}" type="pres">
      <dgm:prSet presAssocID="{FB331FEE-2E1D-5842-9B71-7D3BB3B41498}" presName="spaceBetweenRectangles" presStyleCnt="0"/>
      <dgm:spPr/>
    </dgm:pt>
    <dgm:pt modelId="{0C5762F2-8B32-F04D-8FCB-9C74360708B9}" type="pres">
      <dgm:prSet presAssocID="{21C981D0-A966-564D-8C09-C1E663E9FDE6}" presName="parentLin" presStyleCnt="0"/>
      <dgm:spPr/>
    </dgm:pt>
    <dgm:pt modelId="{E815949E-993C-1947-9AD4-B84A35B9E98E}" type="pres">
      <dgm:prSet presAssocID="{21C981D0-A966-564D-8C09-C1E663E9FDE6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980E5CD9-90B7-DB47-B8D9-D38B449A916D}" type="pres">
      <dgm:prSet presAssocID="{21C981D0-A966-564D-8C09-C1E663E9FDE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66621B-EAA7-4544-986B-7318E61FB2EF}" type="pres">
      <dgm:prSet presAssocID="{21C981D0-A966-564D-8C09-C1E663E9FDE6}" presName="negativeSpace" presStyleCnt="0"/>
      <dgm:spPr/>
    </dgm:pt>
    <dgm:pt modelId="{17C9FE43-0F13-0440-B7B1-E838A1E27EA8}" type="pres">
      <dgm:prSet presAssocID="{21C981D0-A966-564D-8C09-C1E663E9FDE6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EE945CB-8420-FE45-9257-1DCBD577719E}" type="pres">
      <dgm:prSet presAssocID="{57A0893B-2DEE-4645-BA23-BC5B64EBF153}" presName="spaceBetweenRectangles" presStyleCnt="0"/>
      <dgm:spPr/>
    </dgm:pt>
    <dgm:pt modelId="{3BC53E0C-4B8B-1448-8978-24501677EA18}" type="pres">
      <dgm:prSet presAssocID="{C7452790-7111-FE46-88C1-E6C6BDE0FD7D}" presName="parentLin" presStyleCnt="0"/>
      <dgm:spPr/>
    </dgm:pt>
    <dgm:pt modelId="{281CC75E-49CD-544B-9E6A-8D42D45783D3}" type="pres">
      <dgm:prSet presAssocID="{C7452790-7111-FE46-88C1-E6C6BDE0FD7D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3458C3C2-BD19-AF4C-B702-AEDB4EB690DD}" type="pres">
      <dgm:prSet presAssocID="{C7452790-7111-FE46-88C1-E6C6BDE0FD7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4B49C0-E363-9246-B815-CCDF6B3FA07C}" type="pres">
      <dgm:prSet presAssocID="{C7452790-7111-FE46-88C1-E6C6BDE0FD7D}" presName="negativeSpace" presStyleCnt="0"/>
      <dgm:spPr/>
    </dgm:pt>
    <dgm:pt modelId="{EB39918D-CDEF-3E44-82AA-F43B9A0EE062}" type="pres">
      <dgm:prSet presAssocID="{C7452790-7111-FE46-88C1-E6C6BDE0FD7D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4D18D4F-8351-0146-8594-25C885569BF2}" type="pres">
      <dgm:prSet presAssocID="{4373E638-AA40-0341-8AB5-717ABA99BE20}" presName="spaceBetweenRectangles" presStyleCnt="0"/>
      <dgm:spPr/>
    </dgm:pt>
    <dgm:pt modelId="{841CDCBD-41C5-DC4B-A4D8-5FAF808297A2}" type="pres">
      <dgm:prSet presAssocID="{123845AE-1C33-A54B-8E43-D661C9BCB4F1}" presName="parentLin" presStyleCnt="0"/>
      <dgm:spPr/>
    </dgm:pt>
    <dgm:pt modelId="{717DC885-627C-ED42-9A06-307D7D083CFD}" type="pres">
      <dgm:prSet presAssocID="{123845AE-1C33-A54B-8E43-D661C9BCB4F1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E893DCAE-F4D9-6549-B940-87E1A2902176}" type="pres">
      <dgm:prSet presAssocID="{123845AE-1C33-A54B-8E43-D661C9BCB4F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96B9A7-EF36-0C4A-854F-3456909567DF}" type="pres">
      <dgm:prSet presAssocID="{123845AE-1C33-A54B-8E43-D661C9BCB4F1}" presName="negativeSpace" presStyleCnt="0"/>
      <dgm:spPr/>
    </dgm:pt>
    <dgm:pt modelId="{4CFB35BB-EE84-3C4A-BFBA-1029677CBB84}" type="pres">
      <dgm:prSet presAssocID="{123845AE-1C33-A54B-8E43-D661C9BCB4F1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B6CB2BB-48BA-644C-B1D9-120C3146B0AD}" type="pres">
      <dgm:prSet presAssocID="{C0469834-7C98-E641-A8D7-D97388272AE5}" presName="spaceBetweenRectangles" presStyleCnt="0"/>
      <dgm:spPr/>
    </dgm:pt>
    <dgm:pt modelId="{9B44D3C7-8B8E-E247-996D-C7E8040C6B35}" type="pres">
      <dgm:prSet presAssocID="{67B28980-7792-AB4D-9829-6F56A6210754}" presName="parentLin" presStyleCnt="0"/>
      <dgm:spPr/>
    </dgm:pt>
    <dgm:pt modelId="{E2B6D2F8-B0F1-394E-9E53-7EB39DB6496D}" type="pres">
      <dgm:prSet presAssocID="{67B28980-7792-AB4D-9829-6F56A6210754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A0BDCAB7-4D71-8E46-B68D-404FA7152C9E}" type="pres">
      <dgm:prSet presAssocID="{67B28980-7792-AB4D-9829-6F56A621075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A8DE6A-126C-D841-9DD4-3C71794CFDB2}" type="pres">
      <dgm:prSet presAssocID="{67B28980-7792-AB4D-9829-6F56A6210754}" presName="negativeSpace" presStyleCnt="0"/>
      <dgm:spPr/>
    </dgm:pt>
    <dgm:pt modelId="{6DBE8D7F-6E44-DC47-AE37-77531CD63D5A}" type="pres">
      <dgm:prSet presAssocID="{67B28980-7792-AB4D-9829-6F56A6210754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BF13D12-40CB-3F43-B484-F618F4D299B4}" type="presOf" srcId="{C7452790-7111-FE46-88C1-E6C6BDE0FD7D}" destId="{281CC75E-49CD-544B-9E6A-8D42D45783D3}" srcOrd="0" destOrd="0" presId="urn:microsoft.com/office/officeart/2005/8/layout/list1"/>
    <dgm:cxn modelId="{89413C94-0A8E-5345-ABE3-559F0A65BEAB}" srcId="{C7452790-7111-FE46-88C1-E6C6BDE0FD7D}" destId="{21101E26-C157-9E4D-9D6D-E960CB7E8E51}" srcOrd="0" destOrd="0" parTransId="{879BAC21-509C-7643-9FE2-8591AD66DB1F}" sibTransId="{4DE386C0-7A0F-3846-977E-D46ECF5473DD}"/>
    <dgm:cxn modelId="{D2C42612-9B6F-F544-B6AC-D4063F4AA3B6}" type="presOf" srcId="{439D1FB7-781D-C94B-AFD1-812E6F9D435A}" destId="{3A5275FD-236F-D640-B805-0BFD96067A82}" srcOrd="1" destOrd="0" presId="urn:microsoft.com/office/officeart/2005/8/layout/list1"/>
    <dgm:cxn modelId="{93F03A7F-1940-CF48-8811-460B6E4DC9B0}" srcId="{3DED45C6-7E14-414B-A066-B1AA0D80A9A9}" destId="{21C981D0-A966-564D-8C09-C1E663E9FDE6}" srcOrd="1" destOrd="0" parTransId="{B7CC322F-40FF-0D40-A726-71948134A003}" sibTransId="{57A0893B-2DEE-4645-BA23-BC5B64EBF153}"/>
    <dgm:cxn modelId="{FC14F1B0-FAFD-BB49-9A4A-E1468D19D07C}" type="presOf" srcId="{FD450F73-2D31-574D-87BC-574306A36029}" destId="{17C9FE43-0F13-0440-B7B1-E838A1E27EA8}" srcOrd="0" destOrd="0" presId="urn:microsoft.com/office/officeart/2005/8/layout/list1"/>
    <dgm:cxn modelId="{3FADA0F7-F041-4B44-95A5-C11FA1BE1B1D}" srcId="{3DED45C6-7E14-414B-A066-B1AA0D80A9A9}" destId="{67B28980-7792-AB4D-9829-6F56A6210754}" srcOrd="4" destOrd="0" parTransId="{A3096E7C-3EAC-ED43-ACCF-7625A79A69B0}" sibTransId="{7789B730-6838-3248-9DD3-1AD55091A933}"/>
    <dgm:cxn modelId="{2DB601A3-529F-E844-8EEA-C16C5FC5BE55}" type="presOf" srcId="{21101E26-C157-9E4D-9D6D-E960CB7E8E51}" destId="{EB39918D-CDEF-3E44-82AA-F43B9A0EE062}" srcOrd="0" destOrd="0" presId="urn:microsoft.com/office/officeart/2005/8/layout/list1"/>
    <dgm:cxn modelId="{6D423CE3-8AF6-6943-AF09-56E1CC6E7AC8}" srcId="{3DED45C6-7E14-414B-A066-B1AA0D80A9A9}" destId="{123845AE-1C33-A54B-8E43-D661C9BCB4F1}" srcOrd="3" destOrd="0" parTransId="{D16DEE62-DE74-6E47-B4F5-43FA5BC920C6}" sibTransId="{C0469834-7C98-E641-A8D7-D97388272AE5}"/>
    <dgm:cxn modelId="{5707AF8F-9761-4C43-822B-12E14D931B09}" srcId="{3DED45C6-7E14-414B-A066-B1AA0D80A9A9}" destId="{C7452790-7111-FE46-88C1-E6C6BDE0FD7D}" srcOrd="2" destOrd="0" parTransId="{71AC3E97-B296-B944-A605-1FA97B1A83BA}" sibTransId="{4373E638-AA40-0341-8AB5-717ABA99BE20}"/>
    <dgm:cxn modelId="{B14AFDF6-FA31-E54A-86F8-003841DFC89A}" srcId="{3DED45C6-7E14-414B-A066-B1AA0D80A9A9}" destId="{439D1FB7-781D-C94B-AFD1-812E6F9D435A}" srcOrd="0" destOrd="0" parTransId="{87730B2B-BCA4-864C-B599-8582B462DB81}" sibTransId="{FB331FEE-2E1D-5842-9B71-7D3BB3B41498}"/>
    <dgm:cxn modelId="{A81B3BEF-0A96-2E40-B5E6-AD9E0F649968}" type="presOf" srcId="{21C981D0-A966-564D-8C09-C1E663E9FDE6}" destId="{E815949E-993C-1947-9AD4-B84A35B9E98E}" srcOrd="0" destOrd="0" presId="urn:microsoft.com/office/officeart/2005/8/layout/list1"/>
    <dgm:cxn modelId="{52D7CD17-7BC3-2F4D-96D1-AA305607E79C}" type="presOf" srcId="{123845AE-1C33-A54B-8E43-D661C9BCB4F1}" destId="{E893DCAE-F4D9-6549-B940-87E1A2902176}" srcOrd="1" destOrd="0" presId="urn:microsoft.com/office/officeart/2005/8/layout/list1"/>
    <dgm:cxn modelId="{E6205087-72CB-A147-8851-A3A643947C1D}" type="presOf" srcId="{D2EC326D-A3ED-C845-AA12-0B50AB02EF06}" destId="{6DBE8D7F-6E44-DC47-AE37-77531CD63D5A}" srcOrd="0" destOrd="0" presId="urn:microsoft.com/office/officeart/2005/8/layout/list1"/>
    <dgm:cxn modelId="{81D32042-D79D-9949-9857-7DD25318D3F8}" type="presOf" srcId="{21C981D0-A966-564D-8C09-C1E663E9FDE6}" destId="{980E5CD9-90B7-DB47-B8D9-D38B449A916D}" srcOrd="1" destOrd="0" presId="urn:microsoft.com/office/officeart/2005/8/layout/list1"/>
    <dgm:cxn modelId="{9479E1ED-8FEA-2249-99EC-10B7FDC52A2B}" type="presOf" srcId="{123845AE-1C33-A54B-8E43-D661C9BCB4F1}" destId="{717DC885-627C-ED42-9A06-307D7D083CFD}" srcOrd="0" destOrd="0" presId="urn:microsoft.com/office/officeart/2005/8/layout/list1"/>
    <dgm:cxn modelId="{2664D6C9-4AAC-B145-AA8A-D30926796CCE}" type="presOf" srcId="{0166C3E7-61D3-B54E-AD67-69262CAC4E0F}" destId="{17C9FE43-0F13-0440-B7B1-E838A1E27EA8}" srcOrd="0" destOrd="1" presId="urn:microsoft.com/office/officeart/2005/8/layout/list1"/>
    <dgm:cxn modelId="{8E2F64E0-9767-5C49-B9C8-E983F75E185C}" srcId="{21C981D0-A966-564D-8C09-C1E663E9FDE6}" destId="{0166C3E7-61D3-B54E-AD67-69262CAC4E0F}" srcOrd="1" destOrd="0" parTransId="{8D3D9F1B-67B9-D749-A0B1-C588428608BA}" sibTransId="{BE15ADA8-72B3-3F43-8F44-5496002BA141}"/>
    <dgm:cxn modelId="{272FC529-DA56-C949-BB99-CBA820C47AA1}" type="presOf" srcId="{67B28980-7792-AB4D-9829-6F56A6210754}" destId="{A0BDCAB7-4D71-8E46-B68D-404FA7152C9E}" srcOrd="1" destOrd="0" presId="urn:microsoft.com/office/officeart/2005/8/layout/list1"/>
    <dgm:cxn modelId="{2A1C0981-FE4E-B04A-B218-79A23876194A}" srcId="{21C981D0-A966-564D-8C09-C1E663E9FDE6}" destId="{FD450F73-2D31-574D-87BC-574306A36029}" srcOrd="0" destOrd="0" parTransId="{38920624-D38E-544F-A8A1-3DEE83916ADF}" sibTransId="{52930B82-F52B-9645-8F28-D0C1CC070DC9}"/>
    <dgm:cxn modelId="{690658AD-B9B4-2340-9AAA-63FADB9ABF0A}" type="presOf" srcId="{439D1FB7-781D-C94B-AFD1-812E6F9D435A}" destId="{B8A48431-F1B8-3743-97A4-EE27771229D3}" srcOrd="0" destOrd="0" presId="urn:microsoft.com/office/officeart/2005/8/layout/list1"/>
    <dgm:cxn modelId="{395B02E0-E8E5-5643-B9AD-75B8BFED1226}" type="presOf" srcId="{67B28980-7792-AB4D-9829-6F56A6210754}" destId="{E2B6D2F8-B0F1-394E-9E53-7EB39DB6496D}" srcOrd="0" destOrd="0" presId="urn:microsoft.com/office/officeart/2005/8/layout/list1"/>
    <dgm:cxn modelId="{A6710753-F390-AB4E-9FF9-1188CF7F99F0}" srcId="{67B28980-7792-AB4D-9829-6F56A6210754}" destId="{D2EC326D-A3ED-C845-AA12-0B50AB02EF06}" srcOrd="0" destOrd="0" parTransId="{2AE37ED7-4D4A-BA47-94F6-0E93C3B395D8}" sibTransId="{6F68AD7F-92E2-F040-8B2A-4038346A9AE6}"/>
    <dgm:cxn modelId="{BBF617C5-E719-3A49-8190-4DE10AEE1FC9}" type="presOf" srcId="{3DED45C6-7E14-414B-A066-B1AA0D80A9A9}" destId="{5FC5EEDD-D60B-4D4F-9BB0-AA6BC080A2B6}" srcOrd="0" destOrd="0" presId="urn:microsoft.com/office/officeart/2005/8/layout/list1"/>
    <dgm:cxn modelId="{05BD6576-2806-934E-8740-5A9FF0DA1523}" type="presOf" srcId="{C7452790-7111-FE46-88C1-E6C6BDE0FD7D}" destId="{3458C3C2-BD19-AF4C-B702-AEDB4EB690DD}" srcOrd="1" destOrd="0" presId="urn:microsoft.com/office/officeart/2005/8/layout/list1"/>
    <dgm:cxn modelId="{63D83162-4343-FC41-9BF0-C11B3819643E}" type="presParOf" srcId="{5FC5EEDD-D60B-4D4F-9BB0-AA6BC080A2B6}" destId="{BAFE674D-F08D-D248-B52E-100E32870636}" srcOrd="0" destOrd="0" presId="urn:microsoft.com/office/officeart/2005/8/layout/list1"/>
    <dgm:cxn modelId="{982C7B36-61CA-BA4F-9C68-F0B670E21374}" type="presParOf" srcId="{BAFE674D-F08D-D248-B52E-100E32870636}" destId="{B8A48431-F1B8-3743-97A4-EE27771229D3}" srcOrd="0" destOrd="0" presId="urn:microsoft.com/office/officeart/2005/8/layout/list1"/>
    <dgm:cxn modelId="{3CF85593-2099-1049-85F7-2DFBB57FFFE4}" type="presParOf" srcId="{BAFE674D-F08D-D248-B52E-100E32870636}" destId="{3A5275FD-236F-D640-B805-0BFD96067A82}" srcOrd="1" destOrd="0" presId="urn:microsoft.com/office/officeart/2005/8/layout/list1"/>
    <dgm:cxn modelId="{42A5AC2E-9C9F-DA49-86EA-C64174B33193}" type="presParOf" srcId="{5FC5EEDD-D60B-4D4F-9BB0-AA6BC080A2B6}" destId="{B0190D1E-773A-8E46-B57C-1653613FA1E3}" srcOrd="1" destOrd="0" presId="urn:microsoft.com/office/officeart/2005/8/layout/list1"/>
    <dgm:cxn modelId="{D2FCCC70-0040-4144-8970-06FE075E8F92}" type="presParOf" srcId="{5FC5EEDD-D60B-4D4F-9BB0-AA6BC080A2B6}" destId="{8C3FE468-8749-0041-B518-B93DAF04F01D}" srcOrd="2" destOrd="0" presId="urn:microsoft.com/office/officeart/2005/8/layout/list1"/>
    <dgm:cxn modelId="{943B8BD1-2F82-3C41-90A7-563D4BE09984}" type="presParOf" srcId="{5FC5EEDD-D60B-4D4F-9BB0-AA6BC080A2B6}" destId="{775572C5-2792-BC41-8887-3EFB23AE35FC}" srcOrd="3" destOrd="0" presId="urn:microsoft.com/office/officeart/2005/8/layout/list1"/>
    <dgm:cxn modelId="{1B50A7E9-7DA5-3047-86BE-51FE22DAFC97}" type="presParOf" srcId="{5FC5EEDD-D60B-4D4F-9BB0-AA6BC080A2B6}" destId="{0C5762F2-8B32-F04D-8FCB-9C74360708B9}" srcOrd="4" destOrd="0" presId="urn:microsoft.com/office/officeart/2005/8/layout/list1"/>
    <dgm:cxn modelId="{7D973A26-23CF-C045-9623-0220A1AAEE2A}" type="presParOf" srcId="{0C5762F2-8B32-F04D-8FCB-9C74360708B9}" destId="{E815949E-993C-1947-9AD4-B84A35B9E98E}" srcOrd="0" destOrd="0" presId="urn:microsoft.com/office/officeart/2005/8/layout/list1"/>
    <dgm:cxn modelId="{7E40ABDE-B89A-9142-A998-883CE39564C8}" type="presParOf" srcId="{0C5762F2-8B32-F04D-8FCB-9C74360708B9}" destId="{980E5CD9-90B7-DB47-B8D9-D38B449A916D}" srcOrd="1" destOrd="0" presId="urn:microsoft.com/office/officeart/2005/8/layout/list1"/>
    <dgm:cxn modelId="{A1C4C6F6-EE51-E348-8209-56DD7BD1D51F}" type="presParOf" srcId="{5FC5EEDD-D60B-4D4F-9BB0-AA6BC080A2B6}" destId="{6466621B-EAA7-4544-986B-7318E61FB2EF}" srcOrd="5" destOrd="0" presId="urn:microsoft.com/office/officeart/2005/8/layout/list1"/>
    <dgm:cxn modelId="{28C6C4D1-26E1-E84A-9DB9-E12E0F6120C0}" type="presParOf" srcId="{5FC5EEDD-D60B-4D4F-9BB0-AA6BC080A2B6}" destId="{17C9FE43-0F13-0440-B7B1-E838A1E27EA8}" srcOrd="6" destOrd="0" presId="urn:microsoft.com/office/officeart/2005/8/layout/list1"/>
    <dgm:cxn modelId="{EBF034C9-81BF-9E4F-B64A-40DD0E6B92F0}" type="presParOf" srcId="{5FC5EEDD-D60B-4D4F-9BB0-AA6BC080A2B6}" destId="{4EE945CB-8420-FE45-9257-1DCBD577719E}" srcOrd="7" destOrd="0" presId="urn:microsoft.com/office/officeart/2005/8/layout/list1"/>
    <dgm:cxn modelId="{7B54B28B-6A37-3647-8819-BDFA1BAA7FC7}" type="presParOf" srcId="{5FC5EEDD-D60B-4D4F-9BB0-AA6BC080A2B6}" destId="{3BC53E0C-4B8B-1448-8978-24501677EA18}" srcOrd="8" destOrd="0" presId="urn:microsoft.com/office/officeart/2005/8/layout/list1"/>
    <dgm:cxn modelId="{B91D2C5A-DC1D-5748-B083-CC546256429B}" type="presParOf" srcId="{3BC53E0C-4B8B-1448-8978-24501677EA18}" destId="{281CC75E-49CD-544B-9E6A-8D42D45783D3}" srcOrd="0" destOrd="0" presId="urn:microsoft.com/office/officeart/2005/8/layout/list1"/>
    <dgm:cxn modelId="{108BB259-429B-4C44-A7E3-209642964245}" type="presParOf" srcId="{3BC53E0C-4B8B-1448-8978-24501677EA18}" destId="{3458C3C2-BD19-AF4C-B702-AEDB4EB690DD}" srcOrd="1" destOrd="0" presId="urn:microsoft.com/office/officeart/2005/8/layout/list1"/>
    <dgm:cxn modelId="{72ABA2C1-9642-2D48-9513-8545F75F3051}" type="presParOf" srcId="{5FC5EEDD-D60B-4D4F-9BB0-AA6BC080A2B6}" destId="{BC4B49C0-E363-9246-B815-CCDF6B3FA07C}" srcOrd="9" destOrd="0" presId="urn:microsoft.com/office/officeart/2005/8/layout/list1"/>
    <dgm:cxn modelId="{9ECCB388-7208-1E47-8EEC-0201392CE000}" type="presParOf" srcId="{5FC5EEDD-D60B-4D4F-9BB0-AA6BC080A2B6}" destId="{EB39918D-CDEF-3E44-82AA-F43B9A0EE062}" srcOrd="10" destOrd="0" presId="urn:microsoft.com/office/officeart/2005/8/layout/list1"/>
    <dgm:cxn modelId="{1B2DB0F3-464D-3147-A961-97D1BFC88153}" type="presParOf" srcId="{5FC5EEDD-D60B-4D4F-9BB0-AA6BC080A2B6}" destId="{94D18D4F-8351-0146-8594-25C885569BF2}" srcOrd="11" destOrd="0" presId="urn:microsoft.com/office/officeart/2005/8/layout/list1"/>
    <dgm:cxn modelId="{52235399-1520-1441-B3DA-3BE18456C947}" type="presParOf" srcId="{5FC5EEDD-D60B-4D4F-9BB0-AA6BC080A2B6}" destId="{841CDCBD-41C5-DC4B-A4D8-5FAF808297A2}" srcOrd="12" destOrd="0" presId="urn:microsoft.com/office/officeart/2005/8/layout/list1"/>
    <dgm:cxn modelId="{1BA0844F-892D-9E43-B060-895E2E8283D3}" type="presParOf" srcId="{841CDCBD-41C5-DC4B-A4D8-5FAF808297A2}" destId="{717DC885-627C-ED42-9A06-307D7D083CFD}" srcOrd="0" destOrd="0" presId="urn:microsoft.com/office/officeart/2005/8/layout/list1"/>
    <dgm:cxn modelId="{81F63289-54F5-AA41-895D-D5722BB591F9}" type="presParOf" srcId="{841CDCBD-41C5-DC4B-A4D8-5FAF808297A2}" destId="{E893DCAE-F4D9-6549-B940-87E1A2902176}" srcOrd="1" destOrd="0" presId="urn:microsoft.com/office/officeart/2005/8/layout/list1"/>
    <dgm:cxn modelId="{478DBD13-79A9-2547-9B10-A20A5C5C5152}" type="presParOf" srcId="{5FC5EEDD-D60B-4D4F-9BB0-AA6BC080A2B6}" destId="{FC96B9A7-EF36-0C4A-854F-3456909567DF}" srcOrd="13" destOrd="0" presId="urn:microsoft.com/office/officeart/2005/8/layout/list1"/>
    <dgm:cxn modelId="{BC0BFBCA-E6D0-DB4C-9D26-3554A573DA09}" type="presParOf" srcId="{5FC5EEDD-D60B-4D4F-9BB0-AA6BC080A2B6}" destId="{4CFB35BB-EE84-3C4A-BFBA-1029677CBB84}" srcOrd="14" destOrd="0" presId="urn:microsoft.com/office/officeart/2005/8/layout/list1"/>
    <dgm:cxn modelId="{E9800E15-3857-8C42-BE2A-B7488B50406F}" type="presParOf" srcId="{5FC5EEDD-D60B-4D4F-9BB0-AA6BC080A2B6}" destId="{4B6CB2BB-48BA-644C-B1D9-120C3146B0AD}" srcOrd="15" destOrd="0" presId="urn:microsoft.com/office/officeart/2005/8/layout/list1"/>
    <dgm:cxn modelId="{7FE59491-BE04-F34D-B8D3-EF92EC626BC1}" type="presParOf" srcId="{5FC5EEDD-D60B-4D4F-9BB0-AA6BC080A2B6}" destId="{9B44D3C7-8B8E-E247-996D-C7E8040C6B35}" srcOrd="16" destOrd="0" presId="urn:microsoft.com/office/officeart/2005/8/layout/list1"/>
    <dgm:cxn modelId="{A255BC3C-896A-694D-BAF8-9DFC6A0691D0}" type="presParOf" srcId="{9B44D3C7-8B8E-E247-996D-C7E8040C6B35}" destId="{E2B6D2F8-B0F1-394E-9E53-7EB39DB6496D}" srcOrd="0" destOrd="0" presId="urn:microsoft.com/office/officeart/2005/8/layout/list1"/>
    <dgm:cxn modelId="{60B09FE2-5579-1C47-AEF6-C5BA3B69C8C4}" type="presParOf" srcId="{9B44D3C7-8B8E-E247-996D-C7E8040C6B35}" destId="{A0BDCAB7-4D71-8E46-B68D-404FA7152C9E}" srcOrd="1" destOrd="0" presId="urn:microsoft.com/office/officeart/2005/8/layout/list1"/>
    <dgm:cxn modelId="{172A086B-2EA0-EC46-9DFB-CE2CD5FEF019}" type="presParOf" srcId="{5FC5EEDD-D60B-4D4F-9BB0-AA6BC080A2B6}" destId="{D4A8DE6A-126C-D841-9DD4-3C71794CFDB2}" srcOrd="17" destOrd="0" presId="urn:microsoft.com/office/officeart/2005/8/layout/list1"/>
    <dgm:cxn modelId="{E0DDAF52-5308-8C4D-879E-E4325D72FF5B}" type="presParOf" srcId="{5FC5EEDD-D60B-4D4F-9BB0-AA6BC080A2B6}" destId="{6DBE8D7F-6E44-DC47-AE37-77531CD63D5A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5289FD6-9CB0-A84C-8D35-510F4313CE19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7205685-11E9-DA4D-8BF9-6AB1264F94E0}">
      <dgm:prSet custT="1"/>
      <dgm:spPr/>
      <dgm:t>
        <a:bodyPr/>
        <a:lstStyle/>
        <a:p>
          <a:pPr rtl="0"/>
          <a:r>
            <a:rPr lang="es-EC" sz="2800" b="1" dirty="0" smtClean="0"/>
            <a:t>Propuesta de accion</a:t>
          </a:r>
          <a:r>
            <a:rPr lang="es-EC" sz="2800" dirty="0" smtClean="0"/>
            <a:t>: </a:t>
          </a:r>
          <a:endParaRPr lang="es-EC" sz="2800" dirty="0"/>
        </a:p>
      </dgm:t>
    </dgm:pt>
    <dgm:pt modelId="{58305DD3-1896-5240-A34F-9ECC42234231}" type="parTrans" cxnId="{059F5D06-98A1-7043-90DC-428AAEF30A5D}">
      <dgm:prSet/>
      <dgm:spPr/>
      <dgm:t>
        <a:bodyPr/>
        <a:lstStyle/>
        <a:p>
          <a:endParaRPr lang="es-ES"/>
        </a:p>
      </dgm:t>
    </dgm:pt>
    <dgm:pt modelId="{1DF19212-6F75-704F-8FDC-EA8F6FD486C9}" type="sibTrans" cxnId="{059F5D06-98A1-7043-90DC-428AAEF30A5D}">
      <dgm:prSet/>
      <dgm:spPr/>
      <dgm:t>
        <a:bodyPr/>
        <a:lstStyle/>
        <a:p>
          <a:endParaRPr lang="es-ES"/>
        </a:p>
      </dgm:t>
    </dgm:pt>
    <dgm:pt modelId="{2438E15F-B237-7347-83CC-C03525B4F65A}">
      <dgm:prSet custT="1"/>
      <dgm:spPr/>
      <dgm:t>
        <a:bodyPr/>
        <a:lstStyle/>
        <a:p>
          <a:pPr rtl="0"/>
          <a:r>
            <a:rPr lang="es-EC" sz="2800" b="1" dirty="0" smtClean="0"/>
            <a:t>Identificar sectores productivos a impulsar</a:t>
          </a:r>
          <a:endParaRPr lang="es-EC" sz="2800" b="1" dirty="0"/>
        </a:p>
      </dgm:t>
    </dgm:pt>
    <dgm:pt modelId="{7F9FE6CB-E807-FE41-918C-97F30C8E5CB6}" type="parTrans" cxnId="{12C879F8-F789-FA43-8B6D-B5A550E0E833}">
      <dgm:prSet/>
      <dgm:spPr/>
      <dgm:t>
        <a:bodyPr/>
        <a:lstStyle/>
        <a:p>
          <a:endParaRPr lang="es-ES"/>
        </a:p>
      </dgm:t>
    </dgm:pt>
    <dgm:pt modelId="{583D3452-134E-D84E-96F2-D15F5DE78A42}" type="sibTrans" cxnId="{12C879F8-F789-FA43-8B6D-B5A550E0E833}">
      <dgm:prSet/>
      <dgm:spPr/>
      <dgm:t>
        <a:bodyPr/>
        <a:lstStyle/>
        <a:p>
          <a:endParaRPr lang="es-ES"/>
        </a:p>
      </dgm:t>
    </dgm:pt>
    <dgm:pt modelId="{0ABE6B33-23AA-3B45-83C9-47925CD81A11}">
      <dgm:prSet/>
      <dgm:spPr/>
      <dgm:t>
        <a:bodyPr/>
        <a:lstStyle/>
        <a:p>
          <a:pPr rtl="0"/>
          <a:r>
            <a:rPr lang="es-EC" dirty="0" smtClean="0"/>
            <a:t>Informatica, electronica y comunicación</a:t>
          </a:r>
          <a:endParaRPr lang="es-EC" dirty="0"/>
        </a:p>
      </dgm:t>
    </dgm:pt>
    <dgm:pt modelId="{09D29771-DC4A-1643-81AA-6084A7B1CD07}" type="parTrans" cxnId="{28F85CED-0920-0A4F-AEE5-A3A655B762D5}">
      <dgm:prSet/>
      <dgm:spPr/>
      <dgm:t>
        <a:bodyPr/>
        <a:lstStyle/>
        <a:p>
          <a:endParaRPr lang="es-ES"/>
        </a:p>
      </dgm:t>
    </dgm:pt>
    <dgm:pt modelId="{924834D0-6E37-8341-B7B0-CB562E775FE1}" type="sibTrans" cxnId="{28F85CED-0920-0A4F-AEE5-A3A655B762D5}">
      <dgm:prSet/>
      <dgm:spPr/>
      <dgm:t>
        <a:bodyPr/>
        <a:lstStyle/>
        <a:p>
          <a:endParaRPr lang="es-ES"/>
        </a:p>
      </dgm:t>
    </dgm:pt>
    <dgm:pt modelId="{6132E148-C9A2-174A-9528-CBD866F06BD3}">
      <dgm:prSet/>
      <dgm:spPr/>
      <dgm:t>
        <a:bodyPr/>
        <a:lstStyle/>
        <a:p>
          <a:pPr rtl="0"/>
          <a:r>
            <a:rPr lang="es-EC" dirty="0" smtClean="0"/>
            <a:t>Siderurgica, metalurgica y derivados</a:t>
          </a:r>
          <a:endParaRPr lang="es-EC" dirty="0"/>
        </a:p>
      </dgm:t>
    </dgm:pt>
    <dgm:pt modelId="{34718208-87A3-C043-A9CD-DB5888B44F28}" type="parTrans" cxnId="{8AA33E30-CDFF-0247-9C74-E26D9323597E}">
      <dgm:prSet/>
      <dgm:spPr/>
      <dgm:t>
        <a:bodyPr/>
        <a:lstStyle/>
        <a:p>
          <a:endParaRPr lang="es-ES"/>
        </a:p>
      </dgm:t>
    </dgm:pt>
    <dgm:pt modelId="{F707C33C-503A-8B4E-80F4-496DF44B31B1}" type="sibTrans" cxnId="{8AA33E30-CDFF-0247-9C74-E26D9323597E}">
      <dgm:prSet/>
      <dgm:spPr/>
      <dgm:t>
        <a:bodyPr/>
        <a:lstStyle/>
        <a:p>
          <a:endParaRPr lang="es-ES"/>
        </a:p>
      </dgm:t>
    </dgm:pt>
    <dgm:pt modelId="{47558A1B-80C3-FE40-9093-00CAE28E9F37}">
      <dgm:prSet/>
      <dgm:spPr/>
      <dgm:t>
        <a:bodyPr/>
        <a:lstStyle/>
        <a:p>
          <a:pPr rtl="0"/>
          <a:r>
            <a:rPr lang="es-EC" dirty="0" smtClean="0"/>
            <a:t>Quimica y derivados</a:t>
          </a:r>
          <a:endParaRPr lang="es-EC" dirty="0"/>
        </a:p>
      </dgm:t>
    </dgm:pt>
    <dgm:pt modelId="{1CAF2C11-0163-BB46-970D-C9EFE081C58F}" type="parTrans" cxnId="{7DE0436F-65D0-224C-9226-3C242B49B66E}">
      <dgm:prSet/>
      <dgm:spPr/>
      <dgm:t>
        <a:bodyPr/>
        <a:lstStyle/>
        <a:p>
          <a:endParaRPr lang="es-ES"/>
        </a:p>
      </dgm:t>
    </dgm:pt>
    <dgm:pt modelId="{3C21CE12-DE76-7B45-ADD4-4FD9BBDA9626}" type="sibTrans" cxnId="{7DE0436F-65D0-224C-9226-3C242B49B66E}">
      <dgm:prSet/>
      <dgm:spPr/>
      <dgm:t>
        <a:bodyPr/>
        <a:lstStyle/>
        <a:p>
          <a:endParaRPr lang="es-ES"/>
        </a:p>
      </dgm:t>
    </dgm:pt>
    <dgm:pt modelId="{38372789-5476-4C4B-B37A-4A8EF1EA3DE7}">
      <dgm:prSet/>
      <dgm:spPr/>
      <dgm:t>
        <a:bodyPr/>
        <a:lstStyle/>
        <a:p>
          <a:pPr rtl="0"/>
          <a:r>
            <a:rPr lang="es-EC" dirty="0" smtClean="0"/>
            <a:t>Farmaceutica</a:t>
          </a:r>
          <a:endParaRPr lang="es-EC" dirty="0"/>
        </a:p>
      </dgm:t>
    </dgm:pt>
    <dgm:pt modelId="{DE054389-6B99-F244-A471-729D6FC6ECD7}" type="parTrans" cxnId="{EC3D301B-4999-0948-9894-079340FA9445}">
      <dgm:prSet/>
      <dgm:spPr/>
      <dgm:t>
        <a:bodyPr/>
        <a:lstStyle/>
        <a:p>
          <a:endParaRPr lang="es-ES"/>
        </a:p>
      </dgm:t>
    </dgm:pt>
    <dgm:pt modelId="{922CDD99-9885-5C47-8FBA-433F7A6BEE3C}" type="sibTrans" cxnId="{EC3D301B-4999-0948-9894-079340FA9445}">
      <dgm:prSet/>
      <dgm:spPr/>
      <dgm:t>
        <a:bodyPr/>
        <a:lstStyle/>
        <a:p>
          <a:endParaRPr lang="es-ES"/>
        </a:p>
      </dgm:t>
    </dgm:pt>
    <dgm:pt modelId="{4AC660DC-23AB-B74E-BF51-6F32629CE7CB}">
      <dgm:prSet/>
      <dgm:spPr/>
      <dgm:t>
        <a:bodyPr/>
        <a:lstStyle/>
        <a:p>
          <a:pPr rtl="0"/>
          <a:r>
            <a:rPr lang="es-EC" dirty="0" smtClean="0"/>
            <a:t>Alimentacion</a:t>
          </a:r>
          <a:endParaRPr lang="es-EC" dirty="0"/>
        </a:p>
      </dgm:t>
    </dgm:pt>
    <dgm:pt modelId="{F65B5504-F669-884A-A36C-49631FEDA3E4}" type="parTrans" cxnId="{CF868ADD-6992-504C-8221-3F12BAD00763}">
      <dgm:prSet/>
      <dgm:spPr/>
      <dgm:t>
        <a:bodyPr/>
        <a:lstStyle/>
        <a:p>
          <a:endParaRPr lang="es-ES"/>
        </a:p>
      </dgm:t>
    </dgm:pt>
    <dgm:pt modelId="{227D14FA-54BA-204E-A934-67555DC55345}" type="sibTrans" cxnId="{CF868ADD-6992-504C-8221-3F12BAD00763}">
      <dgm:prSet/>
      <dgm:spPr/>
      <dgm:t>
        <a:bodyPr/>
        <a:lstStyle/>
        <a:p>
          <a:endParaRPr lang="es-ES"/>
        </a:p>
      </dgm:t>
    </dgm:pt>
    <dgm:pt modelId="{B922854C-B7DF-234D-A1EC-06E34D845CB2}" type="pres">
      <dgm:prSet presAssocID="{C5289FD6-9CB0-A84C-8D35-510F4313CE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795A1B6-1F24-8A4A-A9A8-3159AD54F8B7}" type="pres">
      <dgm:prSet presAssocID="{77205685-11E9-DA4D-8BF9-6AB1264F94E0}" presName="parentLin" presStyleCnt="0"/>
      <dgm:spPr/>
    </dgm:pt>
    <dgm:pt modelId="{A965D258-ECE0-024E-BA28-8A4CB488CEB6}" type="pres">
      <dgm:prSet presAssocID="{77205685-11E9-DA4D-8BF9-6AB1264F94E0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563D7DE5-4CD5-2749-BD79-B1F60AEFD11A}" type="pres">
      <dgm:prSet presAssocID="{77205685-11E9-DA4D-8BF9-6AB1264F94E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D4F782-42B4-1642-990E-F0836FBD56DB}" type="pres">
      <dgm:prSet presAssocID="{77205685-11E9-DA4D-8BF9-6AB1264F94E0}" presName="negativeSpace" presStyleCnt="0"/>
      <dgm:spPr/>
    </dgm:pt>
    <dgm:pt modelId="{1FB29C52-9612-AD4E-A789-5363688A8F21}" type="pres">
      <dgm:prSet presAssocID="{77205685-11E9-DA4D-8BF9-6AB1264F94E0}" presName="childText" presStyleLbl="conFgAcc1" presStyleIdx="0" presStyleCnt="2">
        <dgm:presLayoutVars>
          <dgm:bulletEnabled val="1"/>
        </dgm:presLayoutVars>
      </dgm:prSet>
      <dgm:spPr/>
    </dgm:pt>
    <dgm:pt modelId="{9463931E-1BAE-654E-963F-5098BB5D6995}" type="pres">
      <dgm:prSet presAssocID="{1DF19212-6F75-704F-8FDC-EA8F6FD486C9}" presName="spaceBetweenRectangles" presStyleCnt="0"/>
      <dgm:spPr/>
    </dgm:pt>
    <dgm:pt modelId="{6303581B-9684-534C-9AAC-E86660021DC3}" type="pres">
      <dgm:prSet presAssocID="{2438E15F-B237-7347-83CC-C03525B4F65A}" presName="parentLin" presStyleCnt="0"/>
      <dgm:spPr/>
    </dgm:pt>
    <dgm:pt modelId="{14AFBC8B-A4D9-A445-9E30-E6594BD4A9B2}" type="pres">
      <dgm:prSet presAssocID="{2438E15F-B237-7347-83CC-C03525B4F65A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97C62415-5105-864F-BFC5-FB39BC29C3BB}" type="pres">
      <dgm:prSet presAssocID="{2438E15F-B237-7347-83CC-C03525B4F65A}" presName="parentText" presStyleLbl="node1" presStyleIdx="1" presStyleCnt="2" custScaleX="103163" custScaleY="122473" custLinFactNeighborX="-2081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4B0A3D2-E4F4-6D4B-8CEF-3766F4B0D6BF}" type="pres">
      <dgm:prSet presAssocID="{2438E15F-B237-7347-83CC-C03525B4F65A}" presName="negativeSpace" presStyleCnt="0"/>
      <dgm:spPr/>
    </dgm:pt>
    <dgm:pt modelId="{B2BDE64B-394C-3F4F-AB63-1F06B89FA6F6}" type="pres">
      <dgm:prSet presAssocID="{2438E15F-B237-7347-83CC-C03525B4F65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DE0436F-65D0-224C-9226-3C242B49B66E}" srcId="{2438E15F-B237-7347-83CC-C03525B4F65A}" destId="{47558A1B-80C3-FE40-9093-00CAE28E9F37}" srcOrd="2" destOrd="0" parTransId="{1CAF2C11-0163-BB46-970D-C9EFE081C58F}" sibTransId="{3C21CE12-DE76-7B45-ADD4-4FD9BBDA9626}"/>
    <dgm:cxn modelId="{9BEEE3BC-8492-2443-83EC-75333FD93562}" type="presOf" srcId="{2438E15F-B237-7347-83CC-C03525B4F65A}" destId="{14AFBC8B-A4D9-A445-9E30-E6594BD4A9B2}" srcOrd="0" destOrd="0" presId="urn:microsoft.com/office/officeart/2005/8/layout/list1"/>
    <dgm:cxn modelId="{EC3D301B-4999-0948-9894-079340FA9445}" srcId="{2438E15F-B237-7347-83CC-C03525B4F65A}" destId="{38372789-5476-4C4B-B37A-4A8EF1EA3DE7}" srcOrd="3" destOrd="0" parTransId="{DE054389-6B99-F244-A471-729D6FC6ECD7}" sibTransId="{922CDD99-9885-5C47-8FBA-433F7A6BEE3C}"/>
    <dgm:cxn modelId="{3B7109DA-57FF-3447-9A00-8EF04F5F73FF}" type="presOf" srcId="{2438E15F-B237-7347-83CC-C03525B4F65A}" destId="{97C62415-5105-864F-BFC5-FB39BC29C3BB}" srcOrd="1" destOrd="0" presId="urn:microsoft.com/office/officeart/2005/8/layout/list1"/>
    <dgm:cxn modelId="{D2FB3EFB-33AD-1C46-B42E-AE55381CD80D}" type="presOf" srcId="{77205685-11E9-DA4D-8BF9-6AB1264F94E0}" destId="{563D7DE5-4CD5-2749-BD79-B1F60AEFD11A}" srcOrd="1" destOrd="0" presId="urn:microsoft.com/office/officeart/2005/8/layout/list1"/>
    <dgm:cxn modelId="{C43AAA0A-6C8C-B741-8846-4B854090661C}" type="presOf" srcId="{0ABE6B33-23AA-3B45-83C9-47925CD81A11}" destId="{B2BDE64B-394C-3F4F-AB63-1F06B89FA6F6}" srcOrd="0" destOrd="0" presId="urn:microsoft.com/office/officeart/2005/8/layout/list1"/>
    <dgm:cxn modelId="{0BDFA7E9-0EAF-0941-8C4E-88AAFF927FF4}" type="presOf" srcId="{C5289FD6-9CB0-A84C-8D35-510F4313CE19}" destId="{B922854C-B7DF-234D-A1EC-06E34D845CB2}" srcOrd="0" destOrd="0" presId="urn:microsoft.com/office/officeart/2005/8/layout/list1"/>
    <dgm:cxn modelId="{4306A2A4-D518-C143-A79C-304D31064617}" type="presOf" srcId="{47558A1B-80C3-FE40-9093-00CAE28E9F37}" destId="{B2BDE64B-394C-3F4F-AB63-1F06B89FA6F6}" srcOrd="0" destOrd="2" presId="urn:microsoft.com/office/officeart/2005/8/layout/list1"/>
    <dgm:cxn modelId="{12C879F8-F789-FA43-8B6D-B5A550E0E833}" srcId="{C5289FD6-9CB0-A84C-8D35-510F4313CE19}" destId="{2438E15F-B237-7347-83CC-C03525B4F65A}" srcOrd="1" destOrd="0" parTransId="{7F9FE6CB-E807-FE41-918C-97F30C8E5CB6}" sibTransId="{583D3452-134E-D84E-96F2-D15F5DE78A42}"/>
    <dgm:cxn modelId="{74AFF127-69A2-0E43-9775-BB2DE292E78A}" type="presOf" srcId="{6132E148-C9A2-174A-9528-CBD866F06BD3}" destId="{B2BDE64B-394C-3F4F-AB63-1F06B89FA6F6}" srcOrd="0" destOrd="1" presId="urn:microsoft.com/office/officeart/2005/8/layout/list1"/>
    <dgm:cxn modelId="{1B6071CF-67B4-244B-8CEC-F197E6C61A1B}" type="presOf" srcId="{4AC660DC-23AB-B74E-BF51-6F32629CE7CB}" destId="{B2BDE64B-394C-3F4F-AB63-1F06B89FA6F6}" srcOrd="0" destOrd="4" presId="urn:microsoft.com/office/officeart/2005/8/layout/list1"/>
    <dgm:cxn modelId="{CF868ADD-6992-504C-8221-3F12BAD00763}" srcId="{2438E15F-B237-7347-83CC-C03525B4F65A}" destId="{4AC660DC-23AB-B74E-BF51-6F32629CE7CB}" srcOrd="4" destOrd="0" parTransId="{F65B5504-F669-884A-A36C-49631FEDA3E4}" sibTransId="{227D14FA-54BA-204E-A934-67555DC55345}"/>
    <dgm:cxn modelId="{059F5D06-98A1-7043-90DC-428AAEF30A5D}" srcId="{C5289FD6-9CB0-A84C-8D35-510F4313CE19}" destId="{77205685-11E9-DA4D-8BF9-6AB1264F94E0}" srcOrd="0" destOrd="0" parTransId="{58305DD3-1896-5240-A34F-9ECC42234231}" sibTransId="{1DF19212-6F75-704F-8FDC-EA8F6FD486C9}"/>
    <dgm:cxn modelId="{8AA33E30-CDFF-0247-9C74-E26D9323597E}" srcId="{2438E15F-B237-7347-83CC-C03525B4F65A}" destId="{6132E148-C9A2-174A-9528-CBD866F06BD3}" srcOrd="1" destOrd="0" parTransId="{34718208-87A3-C043-A9CD-DB5888B44F28}" sibTransId="{F707C33C-503A-8B4E-80F4-496DF44B31B1}"/>
    <dgm:cxn modelId="{28F85CED-0920-0A4F-AEE5-A3A655B762D5}" srcId="{2438E15F-B237-7347-83CC-C03525B4F65A}" destId="{0ABE6B33-23AA-3B45-83C9-47925CD81A11}" srcOrd="0" destOrd="0" parTransId="{09D29771-DC4A-1643-81AA-6084A7B1CD07}" sibTransId="{924834D0-6E37-8341-B7B0-CB562E775FE1}"/>
    <dgm:cxn modelId="{E9324D88-4949-0740-B3EA-5FE88C386EF1}" type="presOf" srcId="{77205685-11E9-DA4D-8BF9-6AB1264F94E0}" destId="{A965D258-ECE0-024E-BA28-8A4CB488CEB6}" srcOrd="0" destOrd="0" presId="urn:microsoft.com/office/officeart/2005/8/layout/list1"/>
    <dgm:cxn modelId="{53AA18C8-0715-DA4B-9563-79796E544E79}" type="presOf" srcId="{38372789-5476-4C4B-B37A-4A8EF1EA3DE7}" destId="{B2BDE64B-394C-3F4F-AB63-1F06B89FA6F6}" srcOrd="0" destOrd="3" presId="urn:microsoft.com/office/officeart/2005/8/layout/list1"/>
    <dgm:cxn modelId="{C3B644EF-27DB-0A4E-965B-70FA8F6AD926}" type="presParOf" srcId="{B922854C-B7DF-234D-A1EC-06E34D845CB2}" destId="{8795A1B6-1F24-8A4A-A9A8-3159AD54F8B7}" srcOrd="0" destOrd="0" presId="urn:microsoft.com/office/officeart/2005/8/layout/list1"/>
    <dgm:cxn modelId="{209C1E33-8B8A-B444-B080-27195B79E610}" type="presParOf" srcId="{8795A1B6-1F24-8A4A-A9A8-3159AD54F8B7}" destId="{A965D258-ECE0-024E-BA28-8A4CB488CEB6}" srcOrd="0" destOrd="0" presId="urn:microsoft.com/office/officeart/2005/8/layout/list1"/>
    <dgm:cxn modelId="{B8C659B0-3BE2-8F4A-AD9E-4A7ABB17189A}" type="presParOf" srcId="{8795A1B6-1F24-8A4A-A9A8-3159AD54F8B7}" destId="{563D7DE5-4CD5-2749-BD79-B1F60AEFD11A}" srcOrd="1" destOrd="0" presId="urn:microsoft.com/office/officeart/2005/8/layout/list1"/>
    <dgm:cxn modelId="{72ED35F3-1587-A546-AEA1-D8EA678F7E3A}" type="presParOf" srcId="{B922854C-B7DF-234D-A1EC-06E34D845CB2}" destId="{75D4F782-42B4-1642-990E-F0836FBD56DB}" srcOrd="1" destOrd="0" presId="urn:microsoft.com/office/officeart/2005/8/layout/list1"/>
    <dgm:cxn modelId="{D08E4056-3D93-434A-8D02-55B5DD0DB634}" type="presParOf" srcId="{B922854C-B7DF-234D-A1EC-06E34D845CB2}" destId="{1FB29C52-9612-AD4E-A789-5363688A8F21}" srcOrd="2" destOrd="0" presId="urn:microsoft.com/office/officeart/2005/8/layout/list1"/>
    <dgm:cxn modelId="{65517B7A-7BB0-6F4B-AE42-B8696D136453}" type="presParOf" srcId="{B922854C-B7DF-234D-A1EC-06E34D845CB2}" destId="{9463931E-1BAE-654E-963F-5098BB5D6995}" srcOrd="3" destOrd="0" presId="urn:microsoft.com/office/officeart/2005/8/layout/list1"/>
    <dgm:cxn modelId="{F0A5B68A-7070-7741-A2DA-BBFAD5941AF7}" type="presParOf" srcId="{B922854C-B7DF-234D-A1EC-06E34D845CB2}" destId="{6303581B-9684-534C-9AAC-E86660021DC3}" srcOrd="4" destOrd="0" presId="urn:microsoft.com/office/officeart/2005/8/layout/list1"/>
    <dgm:cxn modelId="{EEFE6CE8-E57F-9144-9ED7-D3E1ECF9B0F4}" type="presParOf" srcId="{6303581B-9684-534C-9AAC-E86660021DC3}" destId="{14AFBC8B-A4D9-A445-9E30-E6594BD4A9B2}" srcOrd="0" destOrd="0" presId="urn:microsoft.com/office/officeart/2005/8/layout/list1"/>
    <dgm:cxn modelId="{580828A5-BB2E-6A41-BAEB-4C41065A440C}" type="presParOf" srcId="{6303581B-9684-534C-9AAC-E86660021DC3}" destId="{97C62415-5105-864F-BFC5-FB39BC29C3BB}" srcOrd="1" destOrd="0" presId="urn:microsoft.com/office/officeart/2005/8/layout/list1"/>
    <dgm:cxn modelId="{5945A9E6-69D4-3947-A683-D5A0DAC779B5}" type="presParOf" srcId="{B922854C-B7DF-234D-A1EC-06E34D845CB2}" destId="{34B0A3D2-E4F4-6D4B-8CEF-3766F4B0D6BF}" srcOrd="5" destOrd="0" presId="urn:microsoft.com/office/officeart/2005/8/layout/list1"/>
    <dgm:cxn modelId="{40A509E9-0E0E-E34B-8026-29CE6554C6A4}" type="presParOf" srcId="{B922854C-B7DF-234D-A1EC-06E34D845CB2}" destId="{B2BDE64B-394C-3F4F-AB63-1F06B89FA6F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C08567D-E17E-5449-AB89-09D54D61F3D4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8733AD6-4597-1D43-B005-EB68DE16984A}">
      <dgm:prSet/>
      <dgm:spPr/>
      <dgm:t>
        <a:bodyPr/>
        <a:lstStyle/>
        <a:p>
          <a:pPr rtl="0"/>
          <a:r>
            <a:rPr lang="es-EC" b="1" smtClean="0"/>
            <a:t>Controles de origen nacional</a:t>
          </a:r>
          <a:endParaRPr lang="es-EC"/>
        </a:p>
      </dgm:t>
    </dgm:pt>
    <dgm:pt modelId="{29E1B5FC-1EF4-CC49-BB09-997784E74C13}" type="parTrans" cxnId="{3FCBB27C-5826-0D41-A627-7DBFB8B9341E}">
      <dgm:prSet/>
      <dgm:spPr/>
      <dgm:t>
        <a:bodyPr/>
        <a:lstStyle/>
        <a:p>
          <a:endParaRPr lang="es-ES"/>
        </a:p>
      </dgm:t>
    </dgm:pt>
    <dgm:pt modelId="{630F7399-E13E-A249-B170-13BE07F34401}" type="sibTrans" cxnId="{3FCBB27C-5826-0D41-A627-7DBFB8B9341E}">
      <dgm:prSet/>
      <dgm:spPr/>
      <dgm:t>
        <a:bodyPr/>
        <a:lstStyle/>
        <a:p>
          <a:endParaRPr lang="es-ES"/>
        </a:p>
      </dgm:t>
    </dgm:pt>
    <dgm:pt modelId="{C557EC1C-9983-A345-95CE-76EDA9DB98AD}">
      <dgm:prSet custT="1"/>
      <dgm:spPr/>
      <dgm:t>
        <a:bodyPr/>
        <a:lstStyle/>
        <a:p>
          <a:pPr rtl="0"/>
          <a:r>
            <a:rPr lang="es-EC" sz="3200" b="1" dirty="0" smtClean="0"/>
            <a:t>Control de categorizacion de proveedores</a:t>
          </a:r>
          <a:endParaRPr lang="es-EC" sz="3200" dirty="0"/>
        </a:p>
      </dgm:t>
    </dgm:pt>
    <dgm:pt modelId="{E76F8AEB-E62B-6E4B-9382-2A5C5F00ACE0}" type="parTrans" cxnId="{6844583C-8E0C-C24D-A91A-A3D23AE26A59}">
      <dgm:prSet/>
      <dgm:spPr/>
      <dgm:t>
        <a:bodyPr/>
        <a:lstStyle/>
        <a:p>
          <a:endParaRPr lang="es-ES"/>
        </a:p>
      </dgm:t>
    </dgm:pt>
    <dgm:pt modelId="{422E8A04-8910-B641-97AD-169CEE3F03C5}" type="sibTrans" cxnId="{6844583C-8E0C-C24D-A91A-A3D23AE26A59}">
      <dgm:prSet/>
      <dgm:spPr/>
      <dgm:t>
        <a:bodyPr/>
        <a:lstStyle/>
        <a:p>
          <a:endParaRPr lang="es-ES"/>
        </a:p>
      </dgm:t>
    </dgm:pt>
    <dgm:pt modelId="{8532A083-95A4-224E-AAF3-AD651941E88B}" type="pres">
      <dgm:prSet presAssocID="{EC08567D-E17E-5449-AB89-09D54D61F3D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F16C230-1EA4-6340-96E1-2014C33A8C6D}" type="pres">
      <dgm:prSet presAssocID="{E8733AD6-4597-1D43-B005-EB68DE16984A}" presName="parentLin" presStyleCnt="0"/>
      <dgm:spPr/>
    </dgm:pt>
    <dgm:pt modelId="{F725701B-5D06-E745-8440-B4165E8F5B29}" type="pres">
      <dgm:prSet presAssocID="{E8733AD6-4597-1D43-B005-EB68DE16984A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7B97094F-66A1-5141-9E45-3D74A1638A69}" type="pres">
      <dgm:prSet presAssocID="{E8733AD6-4597-1D43-B005-EB68DE16984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249DBD-0E09-7547-97DC-961175CDF262}" type="pres">
      <dgm:prSet presAssocID="{E8733AD6-4597-1D43-B005-EB68DE16984A}" presName="negativeSpace" presStyleCnt="0"/>
      <dgm:spPr/>
    </dgm:pt>
    <dgm:pt modelId="{43BC07E1-806F-484D-971A-901B82030238}" type="pres">
      <dgm:prSet presAssocID="{E8733AD6-4597-1D43-B005-EB68DE16984A}" presName="childText" presStyleLbl="conFgAcc1" presStyleIdx="0" presStyleCnt="2">
        <dgm:presLayoutVars>
          <dgm:bulletEnabled val="1"/>
        </dgm:presLayoutVars>
      </dgm:prSet>
      <dgm:spPr/>
    </dgm:pt>
    <dgm:pt modelId="{E93670B8-3B5E-BF44-AB90-EC849F493398}" type="pres">
      <dgm:prSet presAssocID="{630F7399-E13E-A249-B170-13BE07F34401}" presName="spaceBetweenRectangles" presStyleCnt="0"/>
      <dgm:spPr/>
    </dgm:pt>
    <dgm:pt modelId="{68DBDD1A-41A6-2F4E-AA00-3122563ED430}" type="pres">
      <dgm:prSet presAssocID="{C557EC1C-9983-A345-95CE-76EDA9DB98AD}" presName="parentLin" presStyleCnt="0"/>
      <dgm:spPr/>
    </dgm:pt>
    <dgm:pt modelId="{CD337811-C2E8-4546-84B8-BB3678F5992B}" type="pres">
      <dgm:prSet presAssocID="{C557EC1C-9983-A345-95CE-76EDA9DB98AD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F937258E-E024-064C-BA34-55141CC6DE1A}" type="pres">
      <dgm:prSet presAssocID="{C557EC1C-9983-A345-95CE-76EDA9DB98AD}" presName="parentText" presStyleLbl="node1" presStyleIdx="1" presStyleCnt="2" custScaleX="98930" custScaleY="13956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C3F93E-A7E2-4A40-95CA-D27644FFDFFF}" type="pres">
      <dgm:prSet presAssocID="{C557EC1C-9983-A345-95CE-76EDA9DB98AD}" presName="negativeSpace" presStyleCnt="0"/>
      <dgm:spPr/>
    </dgm:pt>
    <dgm:pt modelId="{FA4B411E-166A-A340-BD4F-55D722CAB447}" type="pres">
      <dgm:prSet presAssocID="{C557EC1C-9983-A345-95CE-76EDA9DB98AD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3FCBB27C-5826-0D41-A627-7DBFB8B9341E}" srcId="{EC08567D-E17E-5449-AB89-09D54D61F3D4}" destId="{E8733AD6-4597-1D43-B005-EB68DE16984A}" srcOrd="0" destOrd="0" parTransId="{29E1B5FC-1EF4-CC49-BB09-997784E74C13}" sibTransId="{630F7399-E13E-A249-B170-13BE07F34401}"/>
    <dgm:cxn modelId="{5180C555-3A23-AC40-8C72-4C929C6A7415}" type="presOf" srcId="{E8733AD6-4597-1D43-B005-EB68DE16984A}" destId="{7B97094F-66A1-5141-9E45-3D74A1638A69}" srcOrd="1" destOrd="0" presId="urn:microsoft.com/office/officeart/2005/8/layout/list1"/>
    <dgm:cxn modelId="{6844583C-8E0C-C24D-A91A-A3D23AE26A59}" srcId="{EC08567D-E17E-5449-AB89-09D54D61F3D4}" destId="{C557EC1C-9983-A345-95CE-76EDA9DB98AD}" srcOrd="1" destOrd="0" parTransId="{E76F8AEB-E62B-6E4B-9382-2A5C5F00ACE0}" sibTransId="{422E8A04-8910-B641-97AD-169CEE3F03C5}"/>
    <dgm:cxn modelId="{3733DEE1-A774-304C-945F-2523A53C67AC}" type="presOf" srcId="{C557EC1C-9983-A345-95CE-76EDA9DB98AD}" destId="{F937258E-E024-064C-BA34-55141CC6DE1A}" srcOrd="1" destOrd="0" presId="urn:microsoft.com/office/officeart/2005/8/layout/list1"/>
    <dgm:cxn modelId="{D78DA98C-644E-4142-BF41-8814AD38A8FB}" type="presOf" srcId="{E8733AD6-4597-1D43-B005-EB68DE16984A}" destId="{F725701B-5D06-E745-8440-B4165E8F5B29}" srcOrd="0" destOrd="0" presId="urn:microsoft.com/office/officeart/2005/8/layout/list1"/>
    <dgm:cxn modelId="{A77A8972-2144-104B-93E2-29F61789607D}" type="presOf" srcId="{C557EC1C-9983-A345-95CE-76EDA9DB98AD}" destId="{CD337811-C2E8-4546-84B8-BB3678F5992B}" srcOrd="0" destOrd="0" presId="urn:microsoft.com/office/officeart/2005/8/layout/list1"/>
    <dgm:cxn modelId="{8F0964C4-41D3-E74B-957B-3A39265E4D15}" type="presOf" srcId="{EC08567D-E17E-5449-AB89-09D54D61F3D4}" destId="{8532A083-95A4-224E-AAF3-AD651941E88B}" srcOrd="0" destOrd="0" presId="urn:microsoft.com/office/officeart/2005/8/layout/list1"/>
    <dgm:cxn modelId="{3A189911-948B-C24F-9EA6-8C1DC0A75B2C}" type="presParOf" srcId="{8532A083-95A4-224E-AAF3-AD651941E88B}" destId="{0F16C230-1EA4-6340-96E1-2014C33A8C6D}" srcOrd="0" destOrd="0" presId="urn:microsoft.com/office/officeart/2005/8/layout/list1"/>
    <dgm:cxn modelId="{3359F600-20F0-1E4F-A73A-25F059F5CDDD}" type="presParOf" srcId="{0F16C230-1EA4-6340-96E1-2014C33A8C6D}" destId="{F725701B-5D06-E745-8440-B4165E8F5B29}" srcOrd="0" destOrd="0" presId="urn:microsoft.com/office/officeart/2005/8/layout/list1"/>
    <dgm:cxn modelId="{A6C1B5B9-E041-3445-8D03-3325E40EB928}" type="presParOf" srcId="{0F16C230-1EA4-6340-96E1-2014C33A8C6D}" destId="{7B97094F-66A1-5141-9E45-3D74A1638A69}" srcOrd="1" destOrd="0" presId="urn:microsoft.com/office/officeart/2005/8/layout/list1"/>
    <dgm:cxn modelId="{5030DBA2-8E20-BE4D-850A-2C9F1EBC8395}" type="presParOf" srcId="{8532A083-95A4-224E-AAF3-AD651941E88B}" destId="{C3249DBD-0E09-7547-97DC-961175CDF262}" srcOrd="1" destOrd="0" presId="urn:microsoft.com/office/officeart/2005/8/layout/list1"/>
    <dgm:cxn modelId="{655FF969-B58F-214E-9090-3B17596DA1CE}" type="presParOf" srcId="{8532A083-95A4-224E-AAF3-AD651941E88B}" destId="{43BC07E1-806F-484D-971A-901B82030238}" srcOrd="2" destOrd="0" presId="urn:microsoft.com/office/officeart/2005/8/layout/list1"/>
    <dgm:cxn modelId="{7EA45FCF-CE51-DD4D-A6D8-712B6C72802A}" type="presParOf" srcId="{8532A083-95A4-224E-AAF3-AD651941E88B}" destId="{E93670B8-3B5E-BF44-AB90-EC849F493398}" srcOrd="3" destOrd="0" presId="urn:microsoft.com/office/officeart/2005/8/layout/list1"/>
    <dgm:cxn modelId="{CAF35C6A-E5AB-F04F-82CF-071C8920F97B}" type="presParOf" srcId="{8532A083-95A4-224E-AAF3-AD651941E88B}" destId="{68DBDD1A-41A6-2F4E-AA00-3122563ED430}" srcOrd="4" destOrd="0" presId="urn:microsoft.com/office/officeart/2005/8/layout/list1"/>
    <dgm:cxn modelId="{02ADA6DD-F503-E347-B8C5-CFE45B4F7B33}" type="presParOf" srcId="{68DBDD1A-41A6-2F4E-AA00-3122563ED430}" destId="{CD337811-C2E8-4546-84B8-BB3678F5992B}" srcOrd="0" destOrd="0" presId="urn:microsoft.com/office/officeart/2005/8/layout/list1"/>
    <dgm:cxn modelId="{EEBCD4AB-F536-5B4B-896E-B6A17E04BCFF}" type="presParOf" srcId="{68DBDD1A-41A6-2F4E-AA00-3122563ED430}" destId="{F937258E-E024-064C-BA34-55141CC6DE1A}" srcOrd="1" destOrd="0" presId="urn:microsoft.com/office/officeart/2005/8/layout/list1"/>
    <dgm:cxn modelId="{7C20738F-CC99-D147-8D3E-AB2DD9B71E66}" type="presParOf" srcId="{8532A083-95A4-224E-AAF3-AD651941E88B}" destId="{F3C3F93E-A7E2-4A40-95CA-D27644FFDFFF}" srcOrd="5" destOrd="0" presId="urn:microsoft.com/office/officeart/2005/8/layout/list1"/>
    <dgm:cxn modelId="{D8DCFABA-95B4-DE48-926F-1EDC1A0F762A}" type="presParOf" srcId="{8532A083-95A4-224E-AAF3-AD651941E88B}" destId="{FA4B411E-166A-A340-BD4F-55D722CAB447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30583FE-30AF-4818-AC83-C9A300E22E31}" type="doc">
      <dgm:prSet loTypeId="urn:microsoft.com/office/officeart/2005/8/layout/vList2" loCatId="list" qsTypeId="urn:microsoft.com/office/officeart/2005/8/quickstyle/simple4" qsCatId="simple" csTypeId="urn:microsoft.com/office/officeart/2005/8/colors/accent3_5" csCatId="accent3" phldr="1"/>
      <dgm:spPr/>
      <dgm:t>
        <a:bodyPr/>
        <a:lstStyle/>
        <a:p>
          <a:endParaRPr lang="es-UY"/>
        </a:p>
      </dgm:t>
    </dgm:pt>
    <dgm:pt modelId="{BE26CAA4-AF73-4419-948C-DE214E41FB5B}">
      <dgm:prSet/>
      <dgm:spPr>
        <a:solidFill>
          <a:schemeClr val="accent1">
            <a:alpha val="90000"/>
          </a:schemeClr>
        </a:solidFill>
      </dgm:spPr>
      <dgm:t>
        <a:bodyPr/>
        <a:lstStyle/>
        <a:p>
          <a:pPr rtl="0"/>
          <a:r>
            <a:rPr lang="es-UY" dirty="0" smtClean="0"/>
            <a:t>Posicionar las compras publicas en la agenda política regional como recurso estratégico para generar desarrollo productivo y social.</a:t>
          </a:r>
          <a:endParaRPr lang="es-UY" dirty="0"/>
        </a:p>
      </dgm:t>
    </dgm:pt>
    <dgm:pt modelId="{FBBFB461-11AB-47B0-9A22-A483DEBC81C5}" type="parTrans" cxnId="{004F57C9-9BAF-41BE-BB33-4AC2DCF2B24B}">
      <dgm:prSet/>
      <dgm:spPr/>
      <dgm:t>
        <a:bodyPr/>
        <a:lstStyle/>
        <a:p>
          <a:endParaRPr lang="es-UY"/>
        </a:p>
      </dgm:t>
    </dgm:pt>
    <dgm:pt modelId="{A265C96E-1DFA-4D6A-82DD-28AD19A8239D}" type="sibTrans" cxnId="{004F57C9-9BAF-41BE-BB33-4AC2DCF2B24B}">
      <dgm:prSet/>
      <dgm:spPr/>
      <dgm:t>
        <a:bodyPr/>
        <a:lstStyle/>
        <a:p>
          <a:endParaRPr lang="es-UY"/>
        </a:p>
      </dgm:t>
    </dgm:pt>
    <dgm:pt modelId="{42C4E0E2-1564-441E-BCC5-A08CC55A55B0}">
      <dgm:prSet/>
      <dgm:spPr>
        <a:solidFill>
          <a:srgbClr val="4F81BD"/>
        </a:solidFill>
      </dgm:spPr>
      <dgm:t>
        <a:bodyPr/>
        <a:lstStyle/>
        <a:p>
          <a:pPr rtl="0"/>
          <a:r>
            <a:rPr lang="es-UY" dirty="0" smtClean="0"/>
            <a:t>Asegurar transferencia tecnológica y desagregación de conocimiento en inversiones realizadas por capitales públicos.</a:t>
          </a:r>
          <a:endParaRPr lang="es-UY" dirty="0"/>
        </a:p>
      </dgm:t>
    </dgm:pt>
    <dgm:pt modelId="{6FF705BB-1BCE-4260-A350-A854EC572549}" type="parTrans" cxnId="{A691AF7E-62DE-4BCF-BE0B-A1EBC988160B}">
      <dgm:prSet/>
      <dgm:spPr/>
      <dgm:t>
        <a:bodyPr/>
        <a:lstStyle/>
        <a:p>
          <a:endParaRPr lang="es-UY"/>
        </a:p>
      </dgm:t>
    </dgm:pt>
    <dgm:pt modelId="{46AC1D47-727B-4E95-9011-B7D78ABBB843}" type="sibTrans" cxnId="{A691AF7E-62DE-4BCF-BE0B-A1EBC988160B}">
      <dgm:prSet/>
      <dgm:spPr/>
      <dgm:t>
        <a:bodyPr/>
        <a:lstStyle/>
        <a:p>
          <a:endParaRPr lang="es-UY"/>
        </a:p>
      </dgm:t>
    </dgm:pt>
    <dgm:pt modelId="{20E7668C-4567-4088-A2BF-40CAC260AA75}">
      <dgm:prSet/>
      <dgm:spPr>
        <a:solidFill>
          <a:srgbClr val="4F81BD"/>
        </a:solidFill>
      </dgm:spPr>
      <dgm:t>
        <a:bodyPr/>
        <a:lstStyle/>
        <a:p>
          <a:pPr rtl="0"/>
          <a:r>
            <a:rPr lang="es-UY" dirty="0" smtClean="0"/>
            <a:t>Generar instrumentos que incentiven la integración de VA nacional y regional en sectores productivos intensivos en conocimiento e insercion internacional.</a:t>
          </a:r>
          <a:endParaRPr lang="es-UY" dirty="0"/>
        </a:p>
      </dgm:t>
    </dgm:pt>
    <dgm:pt modelId="{DC2FC9FF-F02F-4241-A703-C382D008BAB1}" type="parTrans" cxnId="{23E6D498-935F-4D8C-A0C0-3A5E2DDDEF1E}">
      <dgm:prSet/>
      <dgm:spPr/>
      <dgm:t>
        <a:bodyPr/>
        <a:lstStyle/>
        <a:p>
          <a:endParaRPr lang="es-UY"/>
        </a:p>
      </dgm:t>
    </dgm:pt>
    <dgm:pt modelId="{18EBB1C6-A7AE-471F-BCAE-B67C88CAFDD9}" type="sibTrans" cxnId="{23E6D498-935F-4D8C-A0C0-3A5E2DDDEF1E}">
      <dgm:prSet/>
      <dgm:spPr/>
      <dgm:t>
        <a:bodyPr/>
        <a:lstStyle/>
        <a:p>
          <a:endParaRPr lang="es-UY"/>
        </a:p>
      </dgm:t>
    </dgm:pt>
    <dgm:pt modelId="{D2E69B8A-C6D4-4778-897A-CD90BF5AA600}" type="pres">
      <dgm:prSet presAssocID="{D30583FE-30AF-4818-AC83-C9A300E22E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D734AFBD-DB71-4594-959D-447DAAA4D6D6}" type="pres">
      <dgm:prSet presAssocID="{BE26CAA4-AF73-4419-948C-DE214E41FB5B}" presName="parentText" presStyleLbl="node1" presStyleIdx="0" presStyleCnt="3" custLinFactY="-25034" custLinFactNeighborX="-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7AE0160D-70C5-4057-BF75-2E36CABA0F48}" type="pres">
      <dgm:prSet presAssocID="{A265C96E-1DFA-4D6A-82DD-28AD19A8239D}" presName="spacer" presStyleCnt="0"/>
      <dgm:spPr/>
    </dgm:pt>
    <dgm:pt modelId="{1D0216E1-2D8F-4E90-BE0B-3BC7C2F7BACC}" type="pres">
      <dgm:prSet presAssocID="{42C4E0E2-1564-441E-BCC5-A08CC55A55B0}" presName="parentText" presStyleLbl="node1" presStyleIdx="1" presStyleCnt="3" custLinFactNeighborY="26947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EF82C0C1-7D39-492A-BD6E-9A1CB8C60360}" type="pres">
      <dgm:prSet presAssocID="{46AC1D47-727B-4E95-9011-B7D78ABBB843}" presName="spacer" presStyleCnt="0"/>
      <dgm:spPr/>
    </dgm:pt>
    <dgm:pt modelId="{FE477721-4142-4AA0-9AE9-3EC83D18CDB2}" type="pres">
      <dgm:prSet presAssocID="{20E7668C-4567-4088-A2BF-40CAC260AA75}" presName="parentText" presStyleLbl="node1" presStyleIdx="2" presStyleCnt="3" custLinFactY="2682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D3C423BE-02D5-444F-8E83-454568EB2B68}" type="presOf" srcId="{BE26CAA4-AF73-4419-948C-DE214E41FB5B}" destId="{D734AFBD-DB71-4594-959D-447DAAA4D6D6}" srcOrd="0" destOrd="0" presId="urn:microsoft.com/office/officeart/2005/8/layout/vList2"/>
    <dgm:cxn modelId="{004F57C9-9BAF-41BE-BB33-4AC2DCF2B24B}" srcId="{D30583FE-30AF-4818-AC83-C9A300E22E31}" destId="{BE26CAA4-AF73-4419-948C-DE214E41FB5B}" srcOrd="0" destOrd="0" parTransId="{FBBFB461-11AB-47B0-9A22-A483DEBC81C5}" sibTransId="{A265C96E-1DFA-4D6A-82DD-28AD19A8239D}"/>
    <dgm:cxn modelId="{23E6D498-935F-4D8C-A0C0-3A5E2DDDEF1E}" srcId="{D30583FE-30AF-4818-AC83-C9A300E22E31}" destId="{20E7668C-4567-4088-A2BF-40CAC260AA75}" srcOrd="2" destOrd="0" parTransId="{DC2FC9FF-F02F-4241-A703-C382D008BAB1}" sibTransId="{18EBB1C6-A7AE-471F-BCAE-B67C88CAFDD9}"/>
    <dgm:cxn modelId="{A232E24F-F318-A34E-84BD-2153D355E8D0}" type="presOf" srcId="{D30583FE-30AF-4818-AC83-C9A300E22E31}" destId="{D2E69B8A-C6D4-4778-897A-CD90BF5AA600}" srcOrd="0" destOrd="0" presId="urn:microsoft.com/office/officeart/2005/8/layout/vList2"/>
    <dgm:cxn modelId="{A691AF7E-62DE-4BCF-BE0B-A1EBC988160B}" srcId="{D30583FE-30AF-4818-AC83-C9A300E22E31}" destId="{42C4E0E2-1564-441E-BCC5-A08CC55A55B0}" srcOrd="1" destOrd="0" parTransId="{6FF705BB-1BCE-4260-A350-A854EC572549}" sibTransId="{46AC1D47-727B-4E95-9011-B7D78ABBB843}"/>
    <dgm:cxn modelId="{6338DD29-78FA-F845-A3F1-DF155F6ADB59}" type="presOf" srcId="{20E7668C-4567-4088-A2BF-40CAC260AA75}" destId="{FE477721-4142-4AA0-9AE9-3EC83D18CDB2}" srcOrd="0" destOrd="0" presId="urn:microsoft.com/office/officeart/2005/8/layout/vList2"/>
    <dgm:cxn modelId="{BADD37C0-A701-F049-AA9D-E4AAF7436984}" type="presOf" srcId="{42C4E0E2-1564-441E-BCC5-A08CC55A55B0}" destId="{1D0216E1-2D8F-4E90-BE0B-3BC7C2F7BACC}" srcOrd="0" destOrd="0" presId="urn:microsoft.com/office/officeart/2005/8/layout/vList2"/>
    <dgm:cxn modelId="{D3EBC942-886A-1844-AF06-10C37FF9241F}" type="presParOf" srcId="{D2E69B8A-C6D4-4778-897A-CD90BF5AA600}" destId="{D734AFBD-DB71-4594-959D-447DAAA4D6D6}" srcOrd="0" destOrd="0" presId="urn:microsoft.com/office/officeart/2005/8/layout/vList2"/>
    <dgm:cxn modelId="{5F933C7C-6553-4E47-AB0A-DAC22162923D}" type="presParOf" srcId="{D2E69B8A-C6D4-4778-897A-CD90BF5AA600}" destId="{7AE0160D-70C5-4057-BF75-2E36CABA0F48}" srcOrd="1" destOrd="0" presId="urn:microsoft.com/office/officeart/2005/8/layout/vList2"/>
    <dgm:cxn modelId="{3898362E-E085-814B-BA6F-855A3B3C9287}" type="presParOf" srcId="{D2E69B8A-C6D4-4778-897A-CD90BF5AA600}" destId="{1D0216E1-2D8F-4E90-BE0B-3BC7C2F7BACC}" srcOrd="2" destOrd="0" presId="urn:microsoft.com/office/officeart/2005/8/layout/vList2"/>
    <dgm:cxn modelId="{21286E0C-0B60-E449-8DB6-A1D46A96364B}" type="presParOf" srcId="{D2E69B8A-C6D4-4778-897A-CD90BF5AA600}" destId="{EF82C0C1-7D39-492A-BD6E-9A1CB8C60360}" srcOrd="3" destOrd="0" presId="urn:microsoft.com/office/officeart/2005/8/layout/vList2"/>
    <dgm:cxn modelId="{E2FB2ED4-B025-2742-8FF2-159D50A0E7A5}" type="presParOf" srcId="{D2E69B8A-C6D4-4778-897A-CD90BF5AA600}" destId="{FE477721-4142-4AA0-9AE9-3EC83D18CDB2}" srcOrd="4" destOrd="0" presId="urn:microsoft.com/office/officeart/2005/8/layout/vList2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E50D58-F858-4FA5-BE0F-F7AB861F26B1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UY"/>
        </a:p>
      </dgm:t>
    </dgm:pt>
    <dgm:pt modelId="{563C18AF-0724-4C61-A27D-76806CEB5F38}">
      <dgm:prSet custT="1"/>
      <dgm:spPr>
        <a:xfrm>
          <a:off x="0" y="364291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A. Central y E. Pub    </a:t>
          </a:r>
          <a:r>
            <a:rPr lang="es-UY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2.800</a:t>
          </a:r>
          <a:endParaRPr lang="es-UY" sz="2800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4FD954DA-66A6-4842-974B-1E76529FBCD5}" type="parTrans" cxnId="{FD6BEA02-E0B5-4754-9970-8F5A687138FA}">
      <dgm:prSet/>
      <dgm:spPr/>
      <dgm:t>
        <a:bodyPr/>
        <a:lstStyle/>
        <a:p>
          <a:endParaRPr lang="es-UY"/>
        </a:p>
      </dgm:t>
    </dgm:pt>
    <dgm:pt modelId="{AD9098AD-89B1-40EF-A8D8-493D84A04D73}" type="sibTrans" cxnId="{FD6BEA02-E0B5-4754-9970-8F5A687138FA}">
      <dgm:prSet/>
      <dgm:spPr/>
      <dgm:t>
        <a:bodyPr/>
        <a:lstStyle/>
        <a:p>
          <a:endParaRPr lang="es-UY"/>
        </a:p>
      </dgm:t>
    </dgm:pt>
    <dgm:pt modelId="{E54CBBED-6E84-4848-B1D2-9C4CCFD70604}">
      <dgm:prSet custT="1"/>
      <dgm:spPr>
        <a:xfrm>
          <a:off x="0" y="1235093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13333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S.A. del Estado   	      </a:t>
          </a:r>
          <a:r>
            <a:rPr lang="es-UY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1.500</a:t>
          </a:r>
          <a:endParaRPr lang="es-UY" sz="2800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4A5720C0-6EB7-4912-AA9D-0C921FE318BA}" type="parTrans" cxnId="{60A057BE-60BF-471E-B546-1D7E6C6CF786}">
      <dgm:prSet/>
      <dgm:spPr/>
      <dgm:t>
        <a:bodyPr/>
        <a:lstStyle/>
        <a:p>
          <a:endParaRPr lang="es-UY"/>
        </a:p>
      </dgm:t>
    </dgm:pt>
    <dgm:pt modelId="{E21677C4-EE20-43A9-8BEE-6D67B83EF958}" type="sibTrans" cxnId="{60A057BE-60BF-471E-B546-1D7E6C6CF786}">
      <dgm:prSet/>
      <dgm:spPr/>
      <dgm:t>
        <a:bodyPr/>
        <a:lstStyle/>
        <a:p>
          <a:endParaRPr lang="es-UY"/>
        </a:p>
      </dgm:t>
    </dgm:pt>
    <dgm:pt modelId="{ED7E053E-63EB-4361-9540-327ABB281781}">
      <dgm:prSet/>
      <dgm:spPr>
        <a:xfrm>
          <a:off x="0" y="2105896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26667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Representan el 8% del PIB </a:t>
          </a:r>
          <a:endParaRPr lang="es-UY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8F60D899-6388-4101-9B5C-BD733EB59384}" type="parTrans" cxnId="{E4C7A9C9-5D3F-4698-BD9D-12DC0A9C1429}">
      <dgm:prSet/>
      <dgm:spPr/>
      <dgm:t>
        <a:bodyPr/>
        <a:lstStyle/>
        <a:p>
          <a:endParaRPr lang="es-UY"/>
        </a:p>
      </dgm:t>
    </dgm:pt>
    <dgm:pt modelId="{924C896F-B439-4C1A-A0AF-C3CFEA0F931C}" type="sibTrans" cxnId="{E4C7A9C9-5D3F-4698-BD9D-12DC0A9C1429}">
      <dgm:prSet/>
      <dgm:spPr/>
      <dgm:t>
        <a:bodyPr/>
        <a:lstStyle/>
        <a:p>
          <a:endParaRPr lang="es-UY"/>
        </a:p>
      </dgm:t>
    </dgm:pt>
    <dgm:pt modelId="{3CAA1F2E-4473-4F9E-943C-B7699B24C30A}">
      <dgm:prSet custT="1"/>
      <dgm:spPr>
        <a:xfrm>
          <a:off x="0" y="2976698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40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Las compras de AC y EP es similar a exportación de carne y soja</a:t>
          </a:r>
          <a:endParaRPr lang="es-UY" sz="2000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06DD41BD-DACD-467B-9447-9BC48F1353DD}" type="parTrans" cxnId="{DF276E4B-2434-4F67-983F-692301F07EF3}">
      <dgm:prSet/>
      <dgm:spPr/>
      <dgm:t>
        <a:bodyPr/>
        <a:lstStyle/>
        <a:p>
          <a:endParaRPr lang="es-UY"/>
        </a:p>
      </dgm:t>
    </dgm:pt>
    <dgm:pt modelId="{676C1B74-DA43-4019-BFB1-22EC0B418AFA}" type="sibTrans" cxnId="{DF276E4B-2434-4F67-983F-692301F07EF3}">
      <dgm:prSet/>
      <dgm:spPr/>
      <dgm:t>
        <a:bodyPr/>
        <a:lstStyle/>
        <a:p>
          <a:endParaRPr lang="es-UY"/>
        </a:p>
      </dgm:t>
    </dgm:pt>
    <dgm:pt modelId="{F74C7414-1701-4C1F-855C-5CBD37644EF2}">
      <dgm:prSet/>
      <dgm:spPr>
        <a:xfrm>
          <a:off x="0" y="3763980"/>
          <a:ext cx="4320481" cy="480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endParaRPr lang="es-UY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Verdana"/>
            <a:ea typeface="+mn-ea"/>
            <a:cs typeface="+mn-cs"/>
          </a:endParaRPr>
        </a:p>
      </dgm:t>
    </dgm:pt>
    <dgm:pt modelId="{62048D11-4A33-4E95-9793-2ED3C0189051}" type="parTrans" cxnId="{6CC8DCEE-1319-4E51-B8C4-A35D6C04FE00}">
      <dgm:prSet/>
      <dgm:spPr/>
      <dgm:t>
        <a:bodyPr/>
        <a:lstStyle/>
        <a:p>
          <a:endParaRPr lang="es-UY"/>
        </a:p>
      </dgm:t>
    </dgm:pt>
    <dgm:pt modelId="{36E61B24-CD5D-46D5-8844-ECB1F2404042}" type="sibTrans" cxnId="{6CC8DCEE-1319-4E51-B8C4-A35D6C04FE00}">
      <dgm:prSet/>
      <dgm:spPr/>
      <dgm:t>
        <a:bodyPr/>
        <a:lstStyle/>
        <a:p>
          <a:endParaRPr lang="es-UY"/>
        </a:p>
      </dgm:t>
    </dgm:pt>
    <dgm:pt modelId="{44D4B1A0-6770-4307-B027-222AF5E50296}" type="pres">
      <dgm:prSet presAssocID="{70E50D58-F858-4FA5-BE0F-F7AB861F26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CEF8681D-74EB-4746-9183-68B7D35927E4}" type="pres">
      <dgm:prSet presAssocID="{563C18AF-0724-4C61-A27D-76806CEB5F3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3878C2E9-7037-4282-BEE4-F54138C4D4E1}" type="pres">
      <dgm:prSet presAssocID="{AD9098AD-89B1-40EF-A8D8-493D84A04D73}" presName="spacer" presStyleCnt="0"/>
      <dgm:spPr/>
    </dgm:pt>
    <dgm:pt modelId="{D0EC7D37-3E7C-4E9C-BB83-98B4CD30939C}" type="pres">
      <dgm:prSet presAssocID="{E54CBBED-6E84-4848-B1D2-9C4CCFD7060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42B29E41-C6DA-4415-8D1C-F4F97E9D4230}" type="pres">
      <dgm:prSet presAssocID="{E21677C4-EE20-43A9-8BEE-6D67B83EF958}" presName="spacer" presStyleCnt="0"/>
      <dgm:spPr/>
    </dgm:pt>
    <dgm:pt modelId="{8B0703B1-02D5-44EC-BFA1-F2D7CDB6A8A7}" type="pres">
      <dgm:prSet presAssocID="{ED7E053E-63EB-4361-9540-327ABB28178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411893A6-765C-407E-9C7C-F61ACB64B399}" type="pres">
      <dgm:prSet presAssocID="{924C896F-B439-4C1A-A0AF-C3CFEA0F931C}" presName="spacer" presStyleCnt="0"/>
      <dgm:spPr/>
    </dgm:pt>
    <dgm:pt modelId="{52506CBA-6A32-44AD-AE8B-9937AA7AFE0D}" type="pres">
      <dgm:prSet presAssocID="{3CAA1F2E-4473-4F9E-943C-B7699B24C30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537D9820-5EE2-439F-A1E5-3DCECDF20A57}" type="pres">
      <dgm:prSet presAssocID="{3CAA1F2E-4473-4F9E-943C-B7699B24C30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FD6BEA02-E0B5-4754-9970-8F5A687138FA}" srcId="{70E50D58-F858-4FA5-BE0F-F7AB861F26B1}" destId="{563C18AF-0724-4C61-A27D-76806CEB5F38}" srcOrd="0" destOrd="0" parTransId="{4FD954DA-66A6-4842-974B-1E76529FBCD5}" sibTransId="{AD9098AD-89B1-40EF-A8D8-493D84A04D73}"/>
    <dgm:cxn modelId="{52384713-A70D-8942-8FCA-CDB44D6799BE}" type="presOf" srcId="{ED7E053E-63EB-4361-9540-327ABB281781}" destId="{8B0703B1-02D5-44EC-BFA1-F2D7CDB6A8A7}" srcOrd="0" destOrd="0" presId="urn:microsoft.com/office/officeart/2005/8/layout/vList2"/>
    <dgm:cxn modelId="{5699567E-0320-1A41-BAB2-F1A4AF488E59}" type="presOf" srcId="{E54CBBED-6E84-4848-B1D2-9C4CCFD70604}" destId="{D0EC7D37-3E7C-4E9C-BB83-98B4CD30939C}" srcOrd="0" destOrd="0" presId="urn:microsoft.com/office/officeart/2005/8/layout/vList2"/>
    <dgm:cxn modelId="{6F70436F-853F-3D44-9529-C8AC522A60FB}" type="presOf" srcId="{3CAA1F2E-4473-4F9E-943C-B7699B24C30A}" destId="{52506CBA-6A32-44AD-AE8B-9937AA7AFE0D}" srcOrd="0" destOrd="0" presId="urn:microsoft.com/office/officeart/2005/8/layout/vList2"/>
    <dgm:cxn modelId="{60A057BE-60BF-471E-B546-1D7E6C6CF786}" srcId="{70E50D58-F858-4FA5-BE0F-F7AB861F26B1}" destId="{E54CBBED-6E84-4848-B1D2-9C4CCFD70604}" srcOrd="1" destOrd="0" parTransId="{4A5720C0-6EB7-4912-AA9D-0C921FE318BA}" sibTransId="{E21677C4-EE20-43A9-8BEE-6D67B83EF958}"/>
    <dgm:cxn modelId="{00508714-944E-924A-8001-3E569FD92DE5}" type="presOf" srcId="{F74C7414-1701-4C1F-855C-5CBD37644EF2}" destId="{537D9820-5EE2-439F-A1E5-3DCECDF20A57}" srcOrd="0" destOrd="0" presId="urn:microsoft.com/office/officeart/2005/8/layout/vList2"/>
    <dgm:cxn modelId="{CD172009-2DF9-A646-B7D5-DE29544B1857}" type="presOf" srcId="{563C18AF-0724-4C61-A27D-76806CEB5F38}" destId="{CEF8681D-74EB-4746-9183-68B7D35927E4}" srcOrd="0" destOrd="0" presId="urn:microsoft.com/office/officeart/2005/8/layout/vList2"/>
    <dgm:cxn modelId="{DF276E4B-2434-4F67-983F-692301F07EF3}" srcId="{70E50D58-F858-4FA5-BE0F-F7AB861F26B1}" destId="{3CAA1F2E-4473-4F9E-943C-B7699B24C30A}" srcOrd="3" destOrd="0" parTransId="{06DD41BD-DACD-467B-9447-9BC48F1353DD}" sibTransId="{676C1B74-DA43-4019-BFB1-22EC0B418AFA}"/>
    <dgm:cxn modelId="{6CC8DCEE-1319-4E51-B8C4-A35D6C04FE00}" srcId="{3CAA1F2E-4473-4F9E-943C-B7699B24C30A}" destId="{F74C7414-1701-4C1F-855C-5CBD37644EF2}" srcOrd="0" destOrd="0" parTransId="{62048D11-4A33-4E95-9793-2ED3C0189051}" sibTransId="{36E61B24-CD5D-46D5-8844-ECB1F2404042}"/>
    <dgm:cxn modelId="{B27D0CFC-A4CC-0A45-93E2-22D5305577CB}" type="presOf" srcId="{70E50D58-F858-4FA5-BE0F-F7AB861F26B1}" destId="{44D4B1A0-6770-4307-B027-222AF5E50296}" srcOrd="0" destOrd="0" presId="urn:microsoft.com/office/officeart/2005/8/layout/vList2"/>
    <dgm:cxn modelId="{E4C7A9C9-5D3F-4698-BD9D-12DC0A9C1429}" srcId="{70E50D58-F858-4FA5-BE0F-F7AB861F26B1}" destId="{ED7E053E-63EB-4361-9540-327ABB281781}" srcOrd="2" destOrd="0" parTransId="{8F60D899-6388-4101-9B5C-BD733EB59384}" sibTransId="{924C896F-B439-4C1A-A0AF-C3CFEA0F931C}"/>
    <dgm:cxn modelId="{41EE40DB-F16B-2241-9091-8574B1166FFB}" type="presParOf" srcId="{44D4B1A0-6770-4307-B027-222AF5E50296}" destId="{CEF8681D-74EB-4746-9183-68B7D35927E4}" srcOrd="0" destOrd="0" presId="urn:microsoft.com/office/officeart/2005/8/layout/vList2"/>
    <dgm:cxn modelId="{6397E2A2-C894-5048-9FDD-9E6E2E00BA15}" type="presParOf" srcId="{44D4B1A0-6770-4307-B027-222AF5E50296}" destId="{3878C2E9-7037-4282-BEE4-F54138C4D4E1}" srcOrd="1" destOrd="0" presId="urn:microsoft.com/office/officeart/2005/8/layout/vList2"/>
    <dgm:cxn modelId="{7CDF9A90-B7A4-FA4D-A17D-40261EE71BBA}" type="presParOf" srcId="{44D4B1A0-6770-4307-B027-222AF5E50296}" destId="{D0EC7D37-3E7C-4E9C-BB83-98B4CD30939C}" srcOrd="2" destOrd="0" presId="urn:microsoft.com/office/officeart/2005/8/layout/vList2"/>
    <dgm:cxn modelId="{CBE9144D-865E-6748-B768-98B17582A95D}" type="presParOf" srcId="{44D4B1A0-6770-4307-B027-222AF5E50296}" destId="{42B29E41-C6DA-4415-8D1C-F4F97E9D4230}" srcOrd="3" destOrd="0" presId="urn:microsoft.com/office/officeart/2005/8/layout/vList2"/>
    <dgm:cxn modelId="{08AE9C0E-450A-6D46-912C-546189561E31}" type="presParOf" srcId="{44D4B1A0-6770-4307-B027-222AF5E50296}" destId="{8B0703B1-02D5-44EC-BFA1-F2D7CDB6A8A7}" srcOrd="4" destOrd="0" presId="urn:microsoft.com/office/officeart/2005/8/layout/vList2"/>
    <dgm:cxn modelId="{7B32C231-1B31-7643-9C9B-FD72D6A9F14C}" type="presParOf" srcId="{44D4B1A0-6770-4307-B027-222AF5E50296}" destId="{411893A6-765C-407E-9C7C-F61ACB64B399}" srcOrd="5" destOrd="0" presId="urn:microsoft.com/office/officeart/2005/8/layout/vList2"/>
    <dgm:cxn modelId="{7E1EBC85-5330-BC4C-8E8A-D01A99FCF867}" type="presParOf" srcId="{44D4B1A0-6770-4307-B027-222AF5E50296}" destId="{52506CBA-6A32-44AD-AE8B-9937AA7AFE0D}" srcOrd="6" destOrd="0" presId="urn:microsoft.com/office/officeart/2005/8/layout/vList2"/>
    <dgm:cxn modelId="{8B5669D6-65A4-F546-8939-756B05E1B402}" type="presParOf" srcId="{44D4B1A0-6770-4307-B027-222AF5E50296}" destId="{537D9820-5EE2-439F-A1E5-3DCECDF20A5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34CFED-6B51-4349-AEF1-037E50783F0A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s-UY"/>
        </a:p>
      </dgm:t>
    </dgm:pt>
    <dgm:pt modelId="{FCEB4A0A-0554-4208-86AE-1D37885AAF9B}">
      <dgm:prSet custT="1"/>
      <dgm:spPr>
        <a:xfrm>
          <a:off x="0" y="0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Trato</a:t>
          </a:r>
          <a:r>
            <a:rPr lang="es-UY" sz="24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 </a:t>
          </a:r>
          <a:r>
            <a:rPr lang="es-UY" sz="2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nacional</a:t>
          </a:r>
          <a:endParaRPr lang="es-UY" sz="24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99E1433A-FFA9-4EBA-9082-6C72499318ED}" type="parTrans" cxnId="{642FBD17-3338-45A4-9906-BB71FC1011C0}">
      <dgm:prSet/>
      <dgm:spPr/>
      <dgm:t>
        <a:bodyPr/>
        <a:lstStyle/>
        <a:p>
          <a:endParaRPr lang="es-UY"/>
        </a:p>
      </dgm:t>
    </dgm:pt>
    <dgm:pt modelId="{B342C33C-3B5B-44AB-A008-393A2B979199}" type="sibTrans" cxnId="{642FBD17-3338-45A4-9906-BB71FC1011C0}">
      <dgm:prSet/>
      <dgm:spPr/>
      <dgm:t>
        <a:bodyPr/>
        <a:lstStyle/>
        <a:p>
          <a:endParaRPr lang="es-UY"/>
        </a:p>
      </dgm:t>
    </dgm:pt>
    <dgm:pt modelId="{86EABE62-9B60-4095-A163-4AA115AD06B3}">
      <dgm:prSet custT="1"/>
      <dgm:spPr>
        <a:xfrm>
          <a:off x="0" y="1115974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Umbral</a:t>
          </a:r>
          <a:endParaRPr lang="es-UY" sz="24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CDC12F9A-39F5-47AE-8573-7CDC547F36B2}" type="parTrans" cxnId="{28E8475F-89B5-4350-B8C9-31968A681B4C}">
      <dgm:prSet/>
      <dgm:spPr/>
      <dgm:t>
        <a:bodyPr/>
        <a:lstStyle/>
        <a:p>
          <a:endParaRPr lang="es-UY"/>
        </a:p>
      </dgm:t>
    </dgm:pt>
    <dgm:pt modelId="{10A8854D-8AC6-4ED2-BF88-899170DECABB}" type="sibTrans" cxnId="{28E8475F-89B5-4350-B8C9-31968A681B4C}">
      <dgm:prSet/>
      <dgm:spPr/>
      <dgm:t>
        <a:bodyPr/>
        <a:lstStyle/>
        <a:p>
          <a:endParaRPr lang="es-UY"/>
        </a:p>
      </dgm:t>
    </dgm:pt>
    <dgm:pt modelId="{73BDF6BB-6946-4954-B67B-6E75E42D089F}">
      <dgm:prSet custT="1"/>
      <dgm:spPr>
        <a:xfrm>
          <a:off x="0" y="2268252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Empresas</a:t>
          </a:r>
          <a:r>
            <a:rPr lang="es-UY" sz="24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 </a:t>
          </a:r>
          <a:r>
            <a:rPr lang="es-UY" sz="2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estatales</a:t>
          </a:r>
          <a:endParaRPr lang="es-UY" sz="24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0AF0D167-94AE-4C0F-81EA-04D350D2B364}" type="parTrans" cxnId="{2F5D60A4-132F-4985-91F4-ECAA417311FF}">
      <dgm:prSet/>
      <dgm:spPr/>
      <dgm:t>
        <a:bodyPr/>
        <a:lstStyle/>
        <a:p>
          <a:endParaRPr lang="es-UY"/>
        </a:p>
      </dgm:t>
    </dgm:pt>
    <dgm:pt modelId="{82FF266D-B339-446A-BA62-E12BE22E7A7A}" type="sibTrans" cxnId="{2F5D60A4-132F-4985-91F4-ECAA417311FF}">
      <dgm:prSet/>
      <dgm:spPr/>
      <dgm:t>
        <a:bodyPr/>
        <a:lstStyle/>
        <a:p>
          <a:endParaRPr lang="es-UY"/>
        </a:p>
      </dgm:t>
    </dgm:pt>
    <dgm:pt modelId="{B0087044-A0D4-45A5-9B1E-3A5652B0BA4D}">
      <dgm:prSet custT="1"/>
      <dgm:spPr>
        <a:xfrm>
          <a:off x="0" y="3399432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24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Origen de materias primas</a:t>
          </a:r>
          <a:endParaRPr lang="es-UY" sz="24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05925A12-3DD9-45FE-8157-D12D546E382D}" type="parTrans" cxnId="{B83D7A25-7F90-4607-A53D-5399219A513A}">
      <dgm:prSet/>
      <dgm:spPr/>
      <dgm:t>
        <a:bodyPr/>
        <a:lstStyle/>
        <a:p>
          <a:endParaRPr lang="es-UY"/>
        </a:p>
      </dgm:t>
    </dgm:pt>
    <dgm:pt modelId="{97FE0569-A59E-41E8-B952-4E2DB72C1AC2}" type="sibTrans" cxnId="{B83D7A25-7F90-4607-A53D-5399219A513A}">
      <dgm:prSet/>
      <dgm:spPr/>
      <dgm:t>
        <a:bodyPr/>
        <a:lstStyle/>
        <a:p>
          <a:endParaRPr lang="es-UY"/>
        </a:p>
      </dgm:t>
    </dgm:pt>
    <dgm:pt modelId="{AFA199B2-9327-4871-AE70-7E7E1E2FFCB6}" type="pres">
      <dgm:prSet presAssocID="{DD34CFED-6B51-4349-AEF1-037E50783F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1338F30E-B4E9-4A54-AABB-9286D78719AD}" type="pres">
      <dgm:prSet presAssocID="{FCEB4A0A-0554-4208-86AE-1D37885AAF9B}" presName="parentText" presStyleLbl="node1" presStyleIdx="0" presStyleCnt="4" custLinFactY="-927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07F49916-565C-48D0-B576-F17055A4CD9D}" type="pres">
      <dgm:prSet presAssocID="{B342C33C-3B5B-44AB-A008-393A2B979199}" presName="spacer" presStyleCnt="0"/>
      <dgm:spPr/>
    </dgm:pt>
    <dgm:pt modelId="{6E27530D-D962-4EC8-B094-1501F51445B1}" type="pres">
      <dgm:prSet presAssocID="{86EABE62-9B60-4095-A163-4AA115AD06B3}" presName="parentText" presStyleLbl="node1" presStyleIdx="1" presStyleCnt="4" custLinFactNeighborY="-40919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5E964087-EFBB-4FE7-98C3-BF5944983DCA}" type="pres">
      <dgm:prSet presAssocID="{10A8854D-8AC6-4ED2-BF88-899170DECABB}" presName="spacer" presStyleCnt="0"/>
      <dgm:spPr/>
    </dgm:pt>
    <dgm:pt modelId="{D6D4CF16-76B3-4F49-ABFE-34A0939360AC}" type="pres">
      <dgm:prSet presAssocID="{73BDF6BB-6946-4954-B67B-6E75E42D089F}" presName="parentText" presStyleLbl="node1" presStyleIdx="2" presStyleCnt="4" custLinFactNeighborY="-50000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31B41F50-7383-4140-BDE3-5B90D11609B7}" type="pres">
      <dgm:prSet presAssocID="{82FF266D-B339-446A-BA62-E12BE22E7A7A}" presName="spacer" presStyleCnt="0"/>
      <dgm:spPr/>
    </dgm:pt>
    <dgm:pt modelId="{4434496B-4815-49AF-81EC-42DE6FEDD452}" type="pres">
      <dgm:prSet presAssocID="{B0087044-A0D4-45A5-9B1E-3A5652B0BA4D}" presName="parentText" presStyleLbl="node1" presStyleIdx="3" presStyleCnt="4" custLinFactNeighborY="-72646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28E8475F-89B5-4350-B8C9-31968A681B4C}" srcId="{DD34CFED-6B51-4349-AEF1-037E50783F0A}" destId="{86EABE62-9B60-4095-A163-4AA115AD06B3}" srcOrd="1" destOrd="0" parTransId="{CDC12F9A-39F5-47AE-8573-7CDC547F36B2}" sibTransId="{10A8854D-8AC6-4ED2-BF88-899170DECABB}"/>
    <dgm:cxn modelId="{74CE50E0-2CAE-D444-9A38-F290F838AB38}" type="presOf" srcId="{FCEB4A0A-0554-4208-86AE-1D37885AAF9B}" destId="{1338F30E-B4E9-4A54-AABB-9286D78719AD}" srcOrd="0" destOrd="0" presId="urn:microsoft.com/office/officeart/2005/8/layout/vList2"/>
    <dgm:cxn modelId="{2F5D60A4-132F-4985-91F4-ECAA417311FF}" srcId="{DD34CFED-6B51-4349-AEF1-037E50783F0A}" destId="{73BDF6BB-6946-4954-B67B-6E75E42D089F}" srcOrd="2" destOrd="0" parTransId="{0AF0D167-94AE-4C0F-81EA-04D350D2B364}" sibTransId="{82FF266D-B339-446A-BA62-E12BE22E7A7A}"/>
    <dgm:cxn modelId="{0143C944-E1E5-7C42-A6B1-F79963A69467}" type="presOf" srcId="{86EABE62-9B60-4095-A163-4AA115AD06B3}" destId="{6E27530D-D962-4EC8-B094-1501F51445B1}" srcOrd="0" destOrd="0" presId="urn:microsoft.com/office/officeart/2005/8/layout/vList2"/>
    <dgm:cxn modelId="{A68FFEF7-3E4D-634D-AC62-6D97A8863A7A}" type="presOf" srcId="{B0087044-A0D4-45A5-9B1E-3A5652B0BA4D}" destId="{4434496B-4815-49AF-81EC-42DE6FEDD452}" srcOrd="0" destOrd="0" presId="urn:microsoft.com/office/officeart/2005/8/layout/vList2"/>
    <dgm:cxn modelId="{642FBD17-3338-45A4-9906-BB71FC1011C0}" srcId="{DD34CFED-6B51-4349-AEF1-037E50783F0A}" destId="{FCEB4A0A-0554-4208-86AE-1D37885AAF9B}" srcOrd="0" destOrd="0" parTransId="{99E1433A-FFA9-4EBA-9082-6C72499318ED}" sibTransId="{B342C33C-3B5B-44AB-A008-393A2B979199}"/>
    <dgm:cxn modelId="{B83D7A25-7F90-4607-A53D-5399219A513A}" srcId="{DD34CFED-6B51-4349-AEF1-037E50783F0A}" destId="{B0087044-A0D4-45A5-9B1E-3A5652B0BA4D}" srcOrd="3" destOrd="0" parTransId="{05925A12-3DD9-45FE-8157-D12D546E382D}" sibTransId="{97FE0569-A59E-41E8-B952-4E2DB72C1AC2}"/>
    <dgm:cxn modelId="{37FC431D-12C4-DD45-AE4B-CFC98372BD15}" type="presOf" srcId="{DD34CFED-6B51-4349-AEF1-037E50783F0A}" destId="{AFA199B2-9327-4871-AE70-7E7E1E2FFCB6}" srcOrd="0" destOrd="0" presId="urn:microsoft.com/office/officeart/2005/8/layout/vList2"/>
    <dgm:cxn modelId="{827A3D47-6D6C-2C4E-A369-8935FC797E70}" type="presOf" srcId="{73BDF6BB-6946-4954-B67B-6E75E42D089F}" destId="{D6D4CF16-76B3-4F49-ABFE-34A0939360AC}" srcOrd="0" destOrd="0" presId="urn:microsoft.com/office/officeart/2005/8/layout/vList2"/>
    <dgm:cxn modelId="{7B3AEF72-9FA1-F541-8F8A-794EA12BEDC0}" type="presParOf" srcId="{AFA199B2-9327-4871-AE70-7E7E1E2FFCB6}" destId="{1338F30E-B4E9-4A54-AABB-9286D78719AD}" srcOrd="0" destOrd="0" presId="urn:microsoft.com/office/officeart/2005/8/layout/vList2"/>
    <dgm:cxn modelId="{FCCC875D-C220-DE40-A614-C00856317F94}" type="presParOf" srcId="{AFA199B2-9327-4871-AE70-7E7E1E2FFCB6}" destId="{07F49916-565C-48D0-B576-F17055A4CD9D}" srcOrd="1" destOrd="0" presId="urn:microsoft.com/office/officeart/2005/8/layout/vList2"/>
    <dgm:cxn modelId="{414C269F-5327-B148-9946-9C84570489A8}" type="presParOf" srcId="{AFA199B2-9327-4871-AE70-7E7E1E2FFCB6}" destId="{6E27530D-D962-4EC8-B094-1501F51445B1}" srcOrd="2" destOrd="0" presId="urn:microsoft.com/office/officeart/2005/8/layout/vList2"/>
    <dgm:cxn modelId="{4014A879-149D-4D42-9CF3-559BB9C9BBCC}" type="presParOf" srcId="{AFA199B2-9327-4871-AE70-7E7E1E2FFCB6}" destId="{5E964087-EFBB-4FE7-98C3-BF5944983DCA}" srcOrd="3" destOrd="0" presId="urn:microsoft.com/office/officeart/2005/8/layout/vList2"/>
    <dgm:cxn modelId="{93E742EB-C87E-2C4B-AE42-04EDF5BAA0B8}" type="presParOf" srcId="{AFA199B2-9327-4871-AE70-7E7E1E2FFCB6}" destId="{D6D4CF16-76B3-4F49-ABFE-34A0939360AC}" srcOrd="4" destOrd="0" presId="urn:microsoft.com/office/officeart/2005/8/layout/vList2"/>
    <dgm:cxn modelId="{1A9578AD-27D5-FB45-90BB-FD551AF57BEA}" type="presParOf" srcId="{AFA199B2-9327-4871-AE70-7E7E1E2FFCB6}" destId="{31B41F50-7383-4140-BDE3-5B90D11609B7}" srcOrd="5" destOrd="0" presId="urn:microsoft.com/office/officeart/2005/8/layout/vList2"/>
    <dgm:cxn modelId="{EEAE5E09-65A7-DC44-BE92-AF9C86017150}" type="presParOf" srcId="{AFA199B2-9327-4871-AE70-7E7E1E2FFCB6}" destId="{4434496B-4815-49AF-81EC-42DE6FEDD45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11F367-F1E1-4A27-AF0A-C7925D4C2F56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UY"/>
        </a:p>
      </dgm:t>
    </dgm:pt>
    <dgm:pt modelId="{D237CE11-1427-472D-842A-706B2513958E}">
      <dgm:prSet custT="1"/>
      <dgm:spPr>
        <a:xfrm>
          <a:off x="0" y="9640"/>
          <a:ext cx="3168351" cy="434070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0"/>
          <a:r>
            <a:rPr lang="es-UY" sz="18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Cifras Comercio UY-CH</a:t>
          </a:r>
          <a:endParaRPr lang="es-UY" sz="18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75E067E4-1C9A-43F0-93AC-E620DE6DF9A5}" type="parTrans" cxnId="{D89BD3C6-C381-4CCA-8C66-5DA31FB19CF7}">
      <dgm:prSet/>
      <dgm:spPr/>
      <dgm:t>
        <a:bodyPr/>
        <a:lstStyle/>
        <a:p>
          <a:endParaRPr lang="es-UY"/>
        </a:p>
      </dgm:t>
    </dgm:pt>
    <dgm:pt modelId="{DA4CC96A-1799-49CB-85A2-2A87F4872BD7}" type="sibTrans" cxnId="{D89BD3C6-C381-4CCA-8C66-5DA31FB19CF7}">
      <dgm:prSet/>
      <dgm:spPr/>
      <dgm:t>
        <a:bodyPr/>
        <a:lstStyle/>
        <a:p>
          <a:endParaRPr lang="es-UY"/>
        </a:p>
      </dgm:t>
    </dgm:pt>
    <dgm:pt modelId="{8BFC63FF-C24F-4BBB-B498-8C026F8A49C5}">
      <dgm:prSet custT="1"/>
      <dgm:spPr>
        <a:xfrm>
          <a:off x="264034" y="484030"/>
          <a:ext cx="2640282" cy="434070"/>
        </a:xfrm>
        <a:prstGeom prst="roundRect">
          <a:avLst/>
        </a:prstGeom>
        <a:solidFill>
          <a:srgbClr val="1B587C">
            <a:alpha val="85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Export UY-CH 210:</a:t>
          </a:r>
          <a:endParaRPr lang="es-UY" sz="1600" b="1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E1D770B0-74C8-4979-A3DB-2B9EB714DE08}" type="parTrans" cxnId="{804FEA48-D624-4DCA-8A0C-C0353865AF24}">
      <dgm:prSet/>
      <dgm:spPr/>
      <dgm:t>
        <a:bodyPr/>
        <a:lstStyle/>
        <a:p>
          <a:endParaRPr lang="es-UY"/>
        </a:p>
      </dgm:t>
    </dgm:pt>
    <dgm:pt modelId="{B953663F-2D51-4C4F-9E7B-1C9FD9A215E5}" type="sibTrans" cxnId="{804FEA48-D624-4DCA-8A0C-C0353865AF24}">
      <dgm:prSet/>
      <dgm:spPr/>
      <dgm:t>
        <a:bodyPr/>
        <a:lstStyle/>
        <a:p>
          <a:endParaRPr lang="es-UY"/>
        </a:p>
      </dgm:t>
    </dgm:pt>
    <dgm:pt modelId="{83E4FACD-A6CA-40D2-BD8A-C07F2D99E07C}">
      <dgm:prSet custT="1"/>
      <dgm:spPr>
        <a:xfrm>
          <a:off x="504053" y="958420"/>
          <a:ext cx="2160245" cy="434070"/>
        </a:xfrm>
        <a:prstGeom prst="roundRect">
          <a:avLst/>
        </a:prstGeom>
        <a:solidFill>
          <a:sysClr val="window" lastClr="FFFFFF">
            <a:alpha val="8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b="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Carne       110:</a:t>
          </a:r>
          <a:endParaRPr lang="es-UY" sz="1600" b="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B3415E2B-7104-4F78-800B-55323AC82D83}" type="parTrans" cxnId="{54DDC94F-2D4A-401D-92CD-85098883C264}">
      <dgm:prSet/>
      <dgm:spPr/>
      <dgm:t>
        <a:bodyPr/>
        <a:lstStyle/>
        <a:p>
          <a:endParaRPr lang="es-UY"/>
        </a:p>
      </dgm:t>
    </dgm:pt>
    <dgm:pt modelId="{FBD658AD-D0FE-4F91-AB28-BBA74B054C01}" type="sibTrans" cxnId="{54DDC94F-2D4A-401D-92CD-85098883C264}">
      <dgm:prSet/>
      <dgm:spPr/>
      <dgm:t>
        <a:bodyPr/>
        <a:lstStyle/>
        <a:p>
          <a:endParaRPr lang="es-UY"/>
        </a:p>
      </dgm:t>
    </dgm:pt>
    <dgm:pt modelId="{492BE099-6111-408F-80DD-8D36C530628D}">
      <dgm:prSet custT="1"/>
      <dgm:spPr>
        <a:xfrm>
          <a:off x="504053" y="1432810"/>
          <a:ext cx="2160245" cy="434070"/>
        </a:xfrm>
        <a:prstGeom prst="roundRect">
          <a:avLst/>
        </a:prstGeom>
        <a:solidFill>
          <a:sysClr val="window" lastClr="FFFFFF">
            <a:alpha val="7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Granos       12:</a:t>
          </a:r>
          <a:endParaRPr lang="es-UY" sz="16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FA543D8E-19F4-4197-9903-2EA1E85DE32F}" type="parTrans" cxnId="{83F372ED-D9B5-493B-B9FD-E55B4F1FF056}">
      <dgm:prSet/>
      <dgm:spPr/>
      <dgm:t>
        <a:bodyPr/>
        <a:lstStyle/>
        <a:p>
          <a:endParaRPr lang="es-UY"/>
        </a:p>
      </dgm:t>
    </dgm:pt>
    <dgm:pt modelId="{A0361D21-C7EA-4CF3-848C-DEDFF86EE712}" type="sibTrans" cxnId="{83F372ED-D9B5-493B-B9FD-E55B4F1FF056}">
      <dgm:prSet/>
      <dgm:spPr/>
      <dgm:t>
        <a:bodyPr/>
        <a:lstStyle/>
        <a:p>
          <a:endParaRPr lang="es-UY"/>
        </a:p>
      </dgm:t>
    </dgm:pt>
    <dgm:pt modelId="{521E807B-3916-474B-82D4-2AC29DE3F859}">
      <dgm:prSet custT="1"/>
      <dgm:spPr>
        <a:xfrm>
          <a:off x="248493" y="1907200"/>
          <a:ext cx="2671364" cy="434070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20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b="1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Import CH-UY 135</a:t>
          </a:r>
          <a:r>
            <a:rPr lang="es-UY" sz="16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:</a:t>
          </a:r>
          <a:endParaRPr lang="es-UY" sz="16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gm:t>
    </dgm:pt>
    <dgm:pt modelId="{9DA076AD-F7AB-4A33-8684-B71F19060E9C}" type="parTrans" cxnId="{F902411D-C6FE-4F93-B6C2-70B5E7980558}">
      <dgm:prSet/>
      <dgm:spPr/>
      <dgm:t>
        <a:bodyPr/>
        <a:lstStyle/>
        <a:p>
          <a:endParaRPr lang="es-UY"/>
        </a:p>
      </dgm:t>
    </dgm:pt>
    <dgm:pt modelId="{F8D38BDD-CCCF-4559-9114-D1FD8D6F0441}" type="sibTrans" cxnId="{F902411D-C6FE-4F93-B6C2-70B5E7980558}">
      <dgm:prSet/>
      <dgm:spPr/>
      <dgm:t>
        <a:bodyPr/>
        <a:lstStyle/>
        <a:p>
          <a:endParaRPr lang="es-UY"/>
        </a:p>
      </dgm:t>
    </dgm:pt>
    <dgm:pt modelId="{9F8CBE52-84A7-4974-8141-98897B7D8CDE}">
      <dgm:prSet custT="1"/>
      <dgm:spPr>
        <a:xfrm>
          <a:off x="504053" y="2381590"/>
          <a:ext cx="2160245" cy="434070"/>
        </a:xfrm>
        <a:prstGeom prst="roundRect">
          <a:avLst/>
        </a:prstGeom>
        <a:solidFill>
          <a:sysClr val="window" lastClr="FFFFFF">
            <a:alpha val="6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Alimentos   21:</a:t>
          </a:r>
          <a:endParaRPr lang="es-UY" sz="16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7FD334EC-3D0F-4F54-A1E3-546C1036CA3B}" type="parTrans" cxnId="{43FD0BE2-AADC-42B4-8BB7-F863947D7868}">
      <dgm:prSet/>
      <dgm:spPr/>
      <dgm:t>
        <a:bodyPr/>
        <a:lstStyle/>
        <a:p>
          <a:endParaRPr lang="es-UY"/>
        </a:p>
      </dgm:t>
    </dgm:pt>
    <dgm:pt modelId="{338A48F3-3011-48BE-836C-433F1E0ABA8E}" type="sibTrans" cxnId="{43FD0BE2-AADC-42B4-8BB7-F863947D7868}">
      <dgm:prSet/>
      <dgm:spPr/>
      <dgm:t>
        <a:bodyPr/>
        <a:lstStyle/>
        <a:p>
          <a:endParaRPr lang="es-UY"/>
        </a:p>
      </dgm:t>
    </dgm:pt>
    <dgm:pt modelId="{A1DE2095-EE0F-45FF-AB72-1917607D06FF}">
      <dgm:prSet custT="1"/>
      <dgm:spPr>
        <a:xfrm>
          <a:off x="504053" y="2855981"/>
          <a:ext cx="2160245" cy="434070"/>
        </a:xfrm>
        <a:prstGeom prst="roundRect">
          <a:avLst/>
        </a:prstGeom>
        <a:solidFill>
          <a:sysClr val="window" lastClr="FFFFFF">
            <a:alpha val="6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Papel         10:</a:t>
          </a:r>
          <a:endParaRPr lang="es-UY" sz="16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AD28D2E3-E4BC-41B1-9035-BC8410227DAD}" type="parTrans" cxnId="{298CB74B-BF82-4339-8375-CDD167DA8176}">
      <dgm:prSet/>
      <dgm:spPr/>
      <dgm:t>
        <a:bodyPr/>
        <a:lstStyle/>
        <a:p>
          <a:endParaRPr lang="es-UY"/>
        </a:p>
      </dgm:t>
    </dgm:pt>
    <dgm:pt modelId="{F15C2BE9-4E76-4E6B-A938-029E2788DFEB}" type="sibTrans" cxnId="{298CB74B-BF82-4339-8375-CDD167DA8176}">
      <dgm:prSet/>
      <dgm:spPr/>
      <dgm:t>
        <a:bodyPr/>
        <a:lstStyle/>
        <a:p>
          <a:endParaRPr lang="es-UY"/>
        </a:p>
      </dgm:t>
    </dgm:pt>
    <dgm:pt modelId="{57E1053B-E2F7-41D9-BC66-D9D1F13B84B5}">
      <dgm:prSet custT="1"/>
      <dgm:spPr>
        <a:xfrm>
          <a:off x="504053" y="3330371"/>
          <a:ext cx="2160245" cy="434070"/>
        </a:xfrm>
        <a:prstGeom prst="roundRect">
          <a:avLst/>
        </a:prstGeom>
        <a:solidFill>
          <a:sysClr val="window" lastClr="FFFFFF">
            <a:alpha val="5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Plásticos      8:</a:t>
          </a:r>
          <a:endParaRPr lang="es-UY" sz="16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14798906-8017-4DF7-AD2D-89DA736B5ACC}" type="parTrans" cxnId="{934107AA-4F40-4263-910E-254DB1230390}">
      <dgm:prSet/>
      <dgm:spPr/>
      <dgm:t>
        <a:bodyPr/>
        <a:lstStyle/>
        <a:p>
          <a:endParaRPr lang="es-UY"/>
        </a:p>
      </dgm:t>
    </dgm:pt>
    <dgm:pt modelId="{92A63EE5-92E2-4FE3-9837-A80E780F0F79}" type="sibTrans" cxnId="{934107AA-4F40-4263-910E-254DB1230390}">
      <dgm:prSet/>
      <dgm:spPr/>
      <dgm:t>
        <a:bodyPr/>
        <a:lstStyle/>
        <a:p>
          <a:endParaRPr lang="es-UY"/>
        </a:p>
      </dgm:t>
    </dgm:pt>
    <dgm:pt modelId="{ED4EC61D-47DC-4FE2-BA25-32A13B63E8A7}">
      <dgm:prSet custT="1"/>
      <dgm:spPr>
        <a:xfrm>
          <a:off x="504053" y="3804761"/>
          <a:ext cx="2160245" cy="434070"/>
        </a:xfrm>
        <a:prstGeom prst="roundRect">
          <a:avLst/>
        </a:prstGeom>
        <a:solidFill>
          <a:sysClr val="window" lastClr="FFFFFF">
            <a:alpha val="5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es-UY" sz="16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Cobre          7:</a:t>
          </a:r>
          <a:endParaRPr lang="es-UY" sz="16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gm:t>
    </dgm:pt>
    <dgm:pt modelId="{E6456356-A889-43EC-B138-6B3D9AE015C4}" type="parTrans" cxnId="{C3D7FE8D-8A99-485F-992E-976352781D76}">
      <dgm:prSet/>
      <dgm:spPr/>
      <dgm:t>
        <a:bodyPr/>
        <a:lstStyle/>
        <a:p>
          <a:endParaRPr lang="es-UY"/>
        </a:p>
      </dgm:t>
    </dgm:pt>
    <dgm:pt modelId="{AF952954-5594-4170-A388-97DB4403C98B}" type="sibTrans" cxnId="{C3D7FE8D-8A99-485F-992E-976352781D76}">
      <dgm:prSet/>
      <dgm:spPr/>
      <dgm:t>
        <a:bodyPr/>
        <a:lstStyle/>
        <a:p>
          <a:endParaRPr lang="es-UY"/>
        </a:p>
      </dgm:t>
    </dgm:pt>
    <dgm:pt modelId="{1EFE4CD4-E431-4B23-AA5C-38BBCF31F4A5}" type="pres">
      <dgm:prSet presAssocID="{8D11F367-F1E1-4A27-AF0A-C7925D4C2F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50343B94-BDEF-4E90-88DE-6709E4D050EE}" type="pres">
      <dgm:prSet presAssocID="{D237CE11-1427-472D-842A-706B2513958E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1F6E9141-F9ED-42B9-AB95-24B86FFD88EB}" type="pres">
      <dgm:prSet presAssocID="{DA4CC96A-1799-49CB-85A2-2A87F4872BD7}" presName="spacer" presStyleCnt="0"/>
      <dgm:spPr/>
    </dgm:pt>
    <dgm:pt modelId="{C68355FE-C0E1-45DE-924D-5C330BD1900C}" type="pres">
      <dgm:prSet presAssocID="{8BFC63FF-C24F-4BBB-B498-8C026F8A49C5}" presName="parentText" presStyleLbl="node1" presStyleIdx="1" presStyleCnt="9" custScaleX="83333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3AD56472-A67E-46B7-86BF-E98570B61803}" type="pres">
      <dgm:prSet presAssocID="{B953663F-2D51-4C4F-9E7B-1C9FD9A215E5}" presName="spacer" presStyleCnt="0"/>
      <dgm:spPr/>
    </dgm:pt>
    <dgm:pt modelId="{EAA80911-E720-4D3B-BAC7-5E873DFD1E8F}" type="pres">
      <dgm:prSet presAssocID="{83E4FACD-A6CA-40D2-BD8A-C07F2D99E07C}" presName="parentText" presStyleLbl="node1" presStyleIdx="2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B6E601DC-5716-4E62-95D5-3178DDE16AA1}" type="pres">
      <dgm:prSet presAssocID="{FBD658AD-D0FE-4F91-AB28-BBA74B054C01}" presName="spacer" presStyleCnt="0"/>
      <dgm:spPr/>
    </dgm:pt>
    <dgm:pt modelId="{C97FFF2F-CF0C-45E9-9842-5C36B4F55A1E}" type="pres">
      <dgm:prSet presAssocID="{492BE099-6111-408F-80DD-8D36C530628D}" presName="parentText" presStyleLbl="node1" presStyleIdx="3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F8E5A39-ACF6-4F14-8268-A30203C2895D}" type="pres">
      <dgm:prSet presAssocID="{A0361D21-C7EA-4CF3-848C-DEDFF86EE712}" presName="spacer" presStyleCnt="0"/>
      <dgm:spPr/>
    </dgm:pt>
    <dgm:pt modelId="{20ECEEEF-9DE1-4BBF-AE4A-770289599F08}" type="pres">
      <dgm:prSet presAssocID="{521E807B-3916-474B-82D4-2AC29DE3F859}" presName="parentText" presStyleLbl="node1" presStyleIdx="4" presStyleCnt="9" custScaleX="84314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84F47A9-188E-4D1F-A73B-DC57494AD2CA}" type="pres">
      <dgm:prSet presAssocID="{F8D38BDD-CCCF-4559-9114-D1FD8D6F0441}" presName="spacer" presStyleCnt="0"/>
      <dgm:spPr/>
    </dgm:pt>
    <dgm:pt modelId="{BCB4E591-67BB-4875-BCB1-0C93CFFBDD7F}" type="pres">
      <dgm:prSet presAssocID="{9F8CBE52-84A7-4974-8141-98897B7D8CDE}" presName="parentText" presStyleLbl="node1" presStyleIdx="5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1D32BA5E-B558-456E-9F1D-1D4CC042EF6C}" type="pres">
      <dgm:prSet presAssocID="{338A48F3-3011-48BE-836C-433F1E0ABA8E}" presName="spacer" presStyleCnt="0"/>
      <dgm:spPr/>
    </dgm:pt>
    <dgm:pt modelId="{810AEB94-8C2C-48F6-A187-F65B36F2FE1F}" type="pres">
      <dgm:prSet presAssocID="{A1DE2095-EE0F-45FF-AB72-1917607D06FF}" presName="parentText" presStyleLbl="node1" presStyleIdx="6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2FA48FCA-8D57-405E-8132-54453E96E244}" type="pres">
      <dgm:prSet presAssocID="{F15C2BE9-4E76-4E6B-A938-029E2788DFEB}" presName="spacer" presStyleCnt="0"/>
      <dgm:spPr/>
    </dgm:pt>
    <dgm:pt modelId="{6EFE8C81-47C7-4AA5-B049-770298552E62}" type="pres">
      <dgm:prSet presAssocID="{57E1053B-E2F7-41D9-BC66-D9D1F13B84B5}" presName="parentText" presStyleLbl="node1" presStyleIdx="7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950404B8-5135-4566-9E21-D6EEF3D498A6}" type="pres">
      <dgm:prSet presAssocID="{92A63EE5-92E2-4FE3-9837-A80E780F0F79}" presName="spacer" presStyleCnt="0"/>
      <dgm:spPr/>
    </dgm:pt>
    <dgm:pt modelId="{AF8A62B7-0AF3-43E0-AE91-F2034E37A045}" type="pres">
      <dgm:prSet presAssocID="{ED4EC61D-47DC-4FE2-BA25-32A13B63E8A7}" presName="parentText" presStyleLbl="node1" presStyleIdx="8" presStyleCnt="9" custScaleX="6818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D89BD3C6-C381-4CCA-8C66-5DA31FB19CF7}" srcId="{8D11F367-F1E1-4A27-AF0A-C7925D4C2F56}" destId="{D237CE11-1427-472D-842A-706B2513958E}" srcOrd="0" destOrd="0" parTransId="{75E067E4-1C9A-43F0-93AC-E620DE6DF9A5}" sibTransId="{DA4CC96A-1799-49CB-85A2-2A87F4872BD7}"/>
    <dgm:cxn modelId="{095FA975-654E-2144-A601-26D5B5BA2AD9}" type="presOf" srcId="{ED4EC61D-47DC-4FE2-BA25-32A13B63E8A7}" destId="{AF8A62B7-0AF3-43E0-AE91-F2034E37A045}" srcOrd="0" destOrd="0" presId="urn:microsoft.com/office/officeart/2005/8/layout/vList2"/>
    <dgm:cxn modelId="{78EDB1EE-D8B7-324C-AD82-15AC0FAD2FD9}" type="presOf" srcId="{A1DE2095-EE0F-45FF-AB72-1917607D06FF}" destId="{810AEB94-8C2C-48F6-A187-F65B36F2FE1F}" srcOrd="0" destOrd="0" presId="urn:microsoft.com/office/officeart/2005/8/layout/vList2"/>
    <dgm:cxn modelId="{8BC0C4E0-2D5C-D249-A4A1-5D142408C45E}" type="presOf" srcId="{521E807B-3916-474B-82D4-2AC29DE3F859}" destId="{20ECEEEF-9DE1-4BBF-AE4A-770289599F08}" srcOrd="0" destOrd="0" presId="urn:microsoft.com/office/officeart/2005/8/layout/vList2"/>
    <dgm:cxn modelId="{C3D7FE8D-8A99-485F-992E-976352781D76}" srcId="{8D11F367-F1E1-4A27-AF0A-C7925D4C2F56}" destId="{ED4EC61D-47DC-4FE2-BA25-32A13B63E8A7}" srcOrd="8" destOrd="0" parTransId="{E6456356-A889-43EC-B138-6B3D9AE015C4}" sibTransId="{AF952954-5594-4170-A388-97DB4403C98B}"/>
    <dgm:cxn modelId="{5A32C799-2BA8-BA44-85A2-3C5D4EB57BDD}" type="presOf" srcId="{8BFC63FF-C24F-4BBB-B498-8C026F8A49C5}" destId="{C68355FE-C0E1-45DE-924D-5C330BD1900C}" srcOrd="0" destOrd="0" presId="urn:microsoft.com/office/officeart/2005/8/layout/vList2"/>
    <dgm:cxn modelId="{EDC92A46-787A-6747-AC7B-3EB21E57EB61}" type="presOf" srcId="{57E1053B-E2F7-41D9-BC66-D9D1F13B84B5}" destId="{6EFE8C81-47C7-4AA5-B049-770298552E62}" srcOrd="0" destOrd="0" presId="urn:microsoft.com/office/officeart/2005/8/layout/vList2"/>
    <dgm:cxn modelId="{934107AA-4F40-4263-910E-254DB1230390}" srcId="{8D11F367-F1E1-4A27-AF0A-C7925D4C2F56}" destId="{57E1053B-E2F7-41D9-BC66-D9D1F13B84B5}" srcOrd="7" destOrd="0" parTransId="{14798906-8017-4DF7-AD2D-89DA736B5ACC}" sibTransId="{92A63EE5-92E2-4FE3-9837-A80E780F0F79}"/>
    <dgm:cxn modelId="{804FEA48-D624-4DCA-8A0C-C0353865AF24}" srcId="{8D11F367-F1E1-4A27-AF0A-C7925D4C2F56}" destId="{8BFC63FF-C24F-4BBB-B498-8C026F8A49C5}" srcOrd="1" destOrd="0" parTransId="{E1D770B0-74C8-4979-A3DB-2B9EB714DE08}" sibTransId="{B953663F-2D51-4C4F-9E7B-1C9FD9A215E5}"/>
    <dgm:cxn modelId="{54DDC94F-2D4A-401D-92CD-85098883C264}" srcId="{8D11F367-F1E1-4A27-AF0A-C7925D4C2F56}" destId="{83E4FACD-A6CA-40D2-BD8A-C07F2D99E07C}" srcOrd="2" destOrd="0" parTransId="{B3415E2B-7104-4F78-800B-55323AC82D83}" sibTransId="{FBD658AD-D0FE-4F91-AB28-BBA74B054C01}"/>
    <dgm:cxn modelId="{83F372ED-D9B5-493B-B9FD-E55B4F1FF056}" srcId="{8D11F367-F1E1-4A27-AF0A-C7925D4C2F56}" destId="{492BE099-6111-408F-80DD-8D36C530628D}" srcOrd="3" destOrd="0" parTransId="{FA543D8E-19F4-4197-9903-2EA1E85DE32F}" sibTransId="{A0361D21-C7EA-4CF3-848C-DEDFF86EE712}"/>
    <dgm:cxn modelId="{FE5F134C-FBEA-1A4A-AE37-971A2211E6AE}" type="presOf" srcId="{492BE099-6111-408F-80DD-8D36C530628D}" destId="{C97FFF2F-CF0C-45E9-9842-5C36B4F55A1E}" srcOrd="0" destOrd="0" presId="urn:microsoft.com/office/officeart/2005/8/layout/vList2"/>
    <dgm:cxn modelId="{F902411D-C6FE-4F93-B6C2-70B5E7980558}" srcId="{8D11F367-F1E1-4A27-AF0A-C7925D4C2F56}" destId="{521E807B-3916-474B-82D4-2AC29DE3F859}" srcOrd="4" destOrd="0" parTransId="{9DA076AD-F7AB-4A33-8684-B71F19060E9C}" sibTransId="{F8D38BDD-CCCF-4559-9114-D1FD8D6F0441}"/>
    <dgm:cxn modelId="{298CB74B-BF82-4339-8375-CDD167DA8176}" srcId="{8D11F367-F1E1-4A27-AF0A-C7925D4C2F56}" destId="{A1DE2095-EE0F-45FF-AB72-1917607D06FF}" srcOrd="6" destOrd="0" parTransId="{AD28D2E3-E4BC-41B1-9035-BC8410227DAD}" sibTransId="{F15C2BE9-4E76-4E6B-A938-029E2788DFEB}"/>
    <dgm:cxn modelId="{FA69AD93-BCC1-264A-B69E-DC0DE90BB94B}" type="presOf" srcId="{8D11F367-F1E1-4A27-AF0A-C7925D4C2F56}" destId="{1EFE4CD4-E431-4B23-AA5C-38BBCF31F4A5}" srcOrd="0" destOrd="0" presId="urn:microsoft.com/office/officeart/2005/8/layout/vList2"/>
    <dgm:cxn modelId="{3A0D7C82-90ED-224E-AFED-FDB007545462}" type="presOf" srcId="{9F8CBE52-84A7-4974-8141-98897B7D8CDE}" destId="{BCB4E591-67BB-4875-BCB1-0C93CFFBDD7F}" srcOrd="0" destOrd="0" presId="urn:microsoft.com/office/officeart/2005/8/layout/vList2"/>
    <dgm:cxn modelId="{CE87FE10-0B06-5447-B4E9-FEFB0E5F8DCB}" type="presOf" srcId="{D237CE11-1427-472D-842A-706B2513958E}" destId="{50343B94-BDEF-4E90-88DE-6709E4D050EE}" srcOrd="0" destOrd="0" presId="urn:microsoft.com/office/officeart/2005/8/layout/vList2"/>
    <dgm:cxn modelId="{43FD0BE2-AADC-42B4-8BB7-F863947D7868}" srcId="{8D11F367-F1E1-4A27-AF0A-C7925D4C2F56}" destId="{9F8CBE52-84A7-4974-8141-98897B7D8CDE}" srcOrd="5" destOrd="0" parTransId="{7FD334EC-3D0F-4F54-A1E3-546C1036CA3B}" sibTransId="{338A48F3-3011-48BE-836C-433F1E0ABA8E}"/>
    <dgm:cxn modelId="{4302F9F7-90C3-5446-A718-92767EAEDC5A}" type="presOf" srcId="{83E4FACD-A6CA-40D2-BD8A-C07F2D99E07C}" destId="{EAA80911-E720-4D3B-BAC7-5E873DFD1E8F}" srcOrd="0" destOrd="0" presId="urn:microsoft.com/office/officeart/2005/8/layout/vList2"/>
    <dgm:cxn modelId="{9CFBC211-B8A6-F340-A720-F4B2BE32E6DE}" type="presParOf" srcId="{1EFE4CD4-E431-4B23-AA5C-38BBCF31F4A5}" destId="{50343B94-BDEF-4E90-88DE-6709E4D050EE}" srcOrd="0" destOrd="0" presId="urn:microsoft.com/office/officeart/2005/8/layout/vList2"/>
    <dgm:cxn modelId="{95A3FDE9-FD5F-0040-BC16-B0757B779CEB}" type="presParOf" srcId="{1EFE4CD4-E431-4B23-AA5C-38BBCF31F4A5}" destId="{1F6E9141-F9ED-42B9-AB95-24B86FFD88EB}" srcOrd="1" destOrd="0" presId="urn:microsoft.com/office/officeart/2005/8/layout/vList2"/>
    <dgm:cxn modelId="{8357D4E8-E4D6-274B-935C-176D43D80EB6}" type="presParOf" srcId="{1EFE4CD4-E431-4B23-AA5C-38BBCF31F4A5}" destId="{C68355FE-C0E1-45DE-924D-5C330BD1900C}" srcOrd="2" destOrd="0" presId="urn:microsoft.com/office/officeart/2005/8/layout/vList2"/>
    <dgm:cxn modelId="{3F29EBFA-607F-5548-8AC3-2FD1EF65DB32}" type="presParOf" srcId="{1EFE4CD4-E431-4B23-AA5C-38BBCF31F4A5}" destId="{3AD56472-A67E-46B7-86BF-E98570B61803}" srcOrd="3" destOrd="0" presId="urn:microsoft.com/office/officeart/2005/8/layout/vList2"/>
    <dgm:cxn modelId="{1E40EED2-A51C-304B-887C-64FA570E37E0}" type="presParOf" srcId="{1EFE4CD4-E431-4B23-AA5C-38BBCF31F4A5}" destId="{EAA80911-E720-4D3B-BAC7-5E873DFD1E8F}" srcOrd="4" destOrd="0" presId="urn:microsoft.com/office/officeart/2005/8/layout/vList2"/>
    <dgm:cxn modelId="{2B99FD1F-A210-594F-963E-6FC545898095}" type="presParOf" srcId="{1EFE4CD4-E431-4B23-AA5C-38BBCF31F4A5}" destId="{B6E601DC-5716-4E62-95D5-3178DDE16AA1}" srcOrd="5" destOrd="0" presId="urn:microsoft.com/office/officeart/2005/8/layout/vList2"/>
    <dgm:cxn modelId="{24DE3988-E090-AB4B-8A99-795D2CCD382D}" type="presParOf" srcId="{1EFE4CD4-E431-4B23-AA5C-38BBCF31F4A5}" destId="{C97FFF2F-CF0C-45E9-9842-5C36B4F55A1E}" srcOrd="6" destOrd="0" presId="urn:microsoft.com/office/officeart/2005/8/layout/vList2"/>
    <dgm:cxn modelId="{0D6025BA-42F0-B04C-A6CE-8A0F0F27AC99}" type="presParOf" srcId="{1EFE4CD4-E431-4B23-AA5C-38BBCF31F4A5}" destId="{FF8E5A39-ACF6-4F14-8268-A30203C2895D}" srcOrd="7" destOrd="0" presId="urn:microsoft.com/office/officeart/2005/8/layout/vList2"/>
    <dgm:cxn modelId="{AFD5DCDC-0B68-A045-8A83-B739CDA5B6B1}" type="presParOf" srcId="{1EFE4CD4-E431-4B23-AA5C-38BBCF31F4A5}" destId="{20ECEEEF-9DE1-4BBF-AE4A-770289599F08}" srcOrd="8" destOrd="0" presId="urn:microsoft.com/office/officeart/2005/8/layout/vList2"/>
    <dgm:cxn modelId="{50948086-1281-CE4B-8F64-3374462FFE4A}" type="presParOf" srcId="{1EFE4CD4-E431-4B23-AA5C-38BBCF31F4A5}" destId="{F84F47A9-188E-4D1F-A73B-DC57494AD2CA}" srcOrd="9" destOrd="0" presId="urn:microsoft.com/office/officeart/2005/8/layout/vList2"/>
    <dgm:cxn modelId="{BFCB4BDA-AD8F-ED4A-8B6F-D57CC43FED2C}" type="presParOf" srcId="{1EFE4CD4-E431-4B23-AA5C-38BBCF31F4A5}" destId="{BCB4E591-67BB-4875-BCB1-0C93CFFBDD7F}" srcOrd="10" destOrd="0" presId="urn:microsoft.com/office/officeart/2005/8/layout/vList2"/>
    <dgm:cxn modelId="{15745CF7-2C36-D24D-A739-C2F7272581DD}" type="presParOf" srcId="{1EFE4CD4-E431-4B23-AA5C-38BBCF31F4A5}" destId="{1D32BA5E-B558-456E-9F1D-1D4CC042EF6C}" srcOrd="11" destOrd="0" presId="urn:microsoft.com/office/officeart/2005/8/layout/vList2"/>
    <dgm:cxn modelId="{C276997A-0642-0D4B-BA37-936D23875068}" type="presParOf" srcId="{1EFE4CD4-E431-4B23-AA5C-38BBCF31F4A5}" destId="{810AEB94-8C2C-48F6-A187-F65B36F2FE1F}" srcOrd="12" destOrd="0" presId="urn:microsoft.com/office/officeart/2005/8/layout/vList2"/>
    <dgm:cxn modelId="{2569B94F-1BD2-A345-AD58-0135135FAE09}" type="presParOf" srcId="{1EFE4CD4-E431-4B23-AA5C-38BBCF31F4A5}" destId="{2FA48FCA-8D57-405E-8132-54453E96E244}" srcOrd="13" destOrd="0" presId="urn:microsoft.com/office/officeart/2005/8/layout/vList2"/>
    <dgm:cxn modelId="{668E6166-948F-D947-A450-433D398E2339}" type="presParOf" srcId="{1EFE4CD4-E431-4B23-AA5C-38BBCF31F4A5}" destId="{6EFE8C81-47C7-4AA5-B049-770298552E62}" srcOrd="14" destOrd="0" presId="urn:microsoft.com/office/officeart/2005/8/layout/vList2"/>
    <dgm:cxn modelId="{6E8E0B5E-6305-444B-A962-D1B77C446BFF}" type="presParOf" srcId="{1EFE4CD4-E431-4B23-AA5C-38BBCF31F4A5}" destId="{950404B8-5135-4566-9E21-D6EEF3D498A6}" srcOrd="15" destOrd="0" presId="urn:microsoft.com/office/officeart/2005/8/layout/vList2"/>
    <dgm:cxn modelId="{E36DEAC2-FE5C-B646-9D41-BFFDA7C1A3F6}" type="presParOf" srcId="{1EFE4CD4-E431-4B23-AA5C-38BBCF31F4A5}" destId="{AF8A62B7-0AF3-43E0-AE91-F2034E37A045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B473F3-9D31-4042-86E6-75B2E79F9FA7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UY"/>
        </a:p>
      </dgm:t>
    </dgm:pt>
    <dgm:pt modelId="{704ABB66-584B-4231-9630-AAB6D81F3D44}">
      <dgm:prSet custT="1"/>
      <dgm:spPr>
        <a:xfrm>
          <a:off x="0" y="455716"/>
          <a:ext cx="2642376" cy="552398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0"/>
          <a:r>
            <a:rPr lang="es-UY" sz="2800" b="1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Export</a:t>
          </a:r>
          <a:r>
            <a:rPr lang="es-UY" sz="3200" b="1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      21:</a:t>
          </a:r>
          <a:endParaRPr lang="es-UY" sz="3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BFCA982F-B9A0-4A5E-9E2E-93786B14565D}" type="parTrans" cxnId="{4A26B13A-9EC1-426D-93FD-88CB7867B678}">
      <dgm:prSet/>
      <dgm:spPr/>
      <dgm:t>
        <a:bodyPr/>
        <a:lstStyle/>
        <a:p>
          <a:endParaRPr lang="es-UY"/>
        </a:p>
      </dgm:t>
    </dgm:pt>
    <dgm:pt modelId="{3EB78939-30C7-42D2-86D6-22D60A229BE9}" type="sibTrans" cxnId="{4A26B13A-9EC1-426D-93FD-88CB7867B678}">
      <dgm:prSet/>
      <dgm:spPr/>
      <dgm:t>
        <a:bodyPr/>
        <a:lstStyle/>
        <a:p>
          <a:endParaRPr lang="es-UY"/>
        </a:p>
      </dgm:t>
    </dgm:pt>
    <dgm:pt modelId="{E59FBFE4-EC07-4205-B0D9-CD76288F8DC4}">
      <dgm:prSet custT="1"/>
      <dgm:spPr>
        <a:xfrm>
          <a:off x="0" y="1198254"/>
          <a:ext cx="2880320" cy="12254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Lana         1,5: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4FF19A92-37EE-44FD-ABB2-DF3009E972C9}" type="parTrans" cxnId="{9391F393-D0E7-47DC-8896-7987A5D2EDFA}">
      <dgm:prSet/>
      <dgm:spPr/>
      <dgm:t>
        <a:bodyPr/>
        <a:lstStyle/>
        <a:p>
          <a:endParaRPr lang="es-UY"/>
        </a:p>
      </dgm:t>
    </dgm:pt>
    <dgm:pt modelId="{73716A52-EBB9-43CF-88AF-BB435C517E86}" type="sibTrans" cxnId="{9391F393-D0E7-47DC-8896-7987A5D2EDFA}">
      <dgm:prSet/>
      <dgm:spPr/>
      <dgm:t>
        <a:bodyPr/>
        <a:lstStyle/>
        <a:p>
          <a:endParaRPr lang="es-UY"/>
        </a:p>
      </dgm:t>
    </dgm:pt>
    <dgm:pt modelId="{3BC74570-BB3D-4A5B-9E74-165634CC550F}">
      <dgm:prSet custT="1"/>
      <dgm:spPr>
        <a:xfrm>
          <a:off x="0" y="1198254"/>
          <a:ext cx="2880320" cy="12254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Pieles       1,1: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7BCB7855-E70F-4A41-931D-D14BB6554853}" type="parTrans" cxnId="{A248E608-16F8-48A0-A5A8-2ADFB3DDEBD0}">
      <dgm:prSet/>
      <dgm:spPr/>
      <dgm:t>
        <a:bodyPr/>
        <a:lstStyle/>
        <a:p>
          <a:endParaRPr lang="es-UY"/>
        </a:p>
      </dgm:t>
    </dgm:pt>
    <dgm:pt modelId="{83EF5A03-BE30-4E10-AFC6-38B34A1DB056}" type="sibTrans" cxnId="{A248E608-16F8-48A0-A5A8-2ADFB3DDEBD0}">
      <dgm:prSet/>
      <dgm:spPr/>
      <dgm:t>
        <a:bodyPr/>
        <a:lstStyle/>
        <a:p>
          <a:endParaRPr lang="es-UY"/>
        </a:p>
      </dgm:t>
    </dgm:pt>
    <dgm:pt modelId="{FFB5B4B3-7A74-489A-800A-F1B9E896B4F0}">
      <dgm:prSet custT="1"/>
      <dgm:spPr>
        <a:xfrm>
          <a:off x="0" y="1198254"/>
          <a:ext cx="2880320" cy="12254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Lácteos     11: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18BDE0FA-5A90-42E7-93F2-1AFC2F99EB7A}" type="sibTrans" cxnId="{B69F8D56-67EE-47C5-BF5C-A34812538879}">
      <dgm:prSet/>
      <dgm:spPr/>
      <dgm:t>
        <a:bodyPr/>
        <a:lstStyle/>
        <a:p>
          <a:endParaRPr lang="es-UY"/>
        </a:p>
      </dgm:t>
    </dgm:pt>
    <dgm:pt modelId="{66807A06-6E7D-40AD-80B4-3FE33D7718B1}" type="parTrans" cxnId="{B69F8D56-67EE-47C5-BF5C-A34812538879}">
      <dgm:prSet/>
      <dgm:spPr/>
      <dgm:t>
        <a:bodyPr/>
        <a:lstStyle/>
        <a:p>
          <a:endParaRPr lang="es-UY"/>
        </a:p>
      </dgm:t>
    </dgm:pt>
    <dgm:pt modelId="{1DDB1A4A-EFE8-4BFE-A9A6-5A141DC460D3}" type="pres">
      <dgm:prSet presAssocID="{7FB473F3-9D31-4042-86E6-75B2E79F9F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9AF57BA5-734F-41C9-A424-4F1D377C8D92}" type="pres">
      <dgm:prSet presAssocID="{704ABB66-584B-4231-9630-AAB6D81F3D44}" presName="parentText" presStyleLbl="node1" presStyleIdx="0" presStyleCnt="1" custScaleX="91739" custScaleY="46107" custLinFactNeighborX="-10870" custLinFactNeighborY="-15516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4DDD9052-A8C3-47F6-8428-3C7B44D735E1}" type="pres">
      <dgm:prSet presAssocID="{704ABB66-584B-4231-9630-AAB6D81F3D4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0152B44A-4B64-594C-AC2A-D16760D5EA09}" type="presOf" srcId="{704ABB66-584B-4231-9630-AAB6D81F3D44}" destId="{9AF57BA5-734F-41C9-A424-4F1D377C8D92}" srcOrd="0" destOrd="0" presId="urn:microsoft.com/office/officeart/2005/8/layout/vList2"/>
    <dgm:cxn modelId="{B69F8D56-67EE-47C5-BF5C-A34812538879}" srcId="{704ABB66-584B-4231-9630-AAB6D81F3D44}" destId="{FFB5B4B3-7A74-489A-800A-F1B9E896B4F0}" srcOrd="0" destOrd="0" parTransId="{66807A06-6E7D-40AD-80B4-3FE33D7718B1}" sibTransId="{18BDE0FA-5A90-42E7-93F2-1AFC2F99EB7A}"/>
    <dgm:cxn modelId="{9391F393-D0E7-47DC-8896-7987A5D2EDFA}" srcId="{704ABB66-584B-4231-9630-AAB6D81F3D44}" destId="{E59FBFE4-EC07-4205-B0D9-CD76288F8DC4}" srcOrd="1" destOrd="0" parTransId="{4FF19A92-37EE-44FD-ABB2-DF3009E972C9}" sibTransId="{73716A52-EBB9-43CF-88AF-BB435C517E86}"/>
    <dgm:cxn modelId="{A248E608-16F8-48A0-A5A8-2ADFB3DDEBD0}" srcId="{704ABB66-584B-4231-9630-AAB6D81F3D44}" destId="{3BC74570-BB3D-4A5B-9E74-165634CC550F}" srcOrd="2" destOrd="0" parTransId="{7BCB7855-E70F-4A41-931D-D14BB6554853}" sibTransId="{83EF5A03-BE30-4E10-AFC6-38B34A1DB056}"/>
    <dgm:cxn modelId="{264DCCF1-2965-C34A-88EF-419DFAF859C5}" type="presOf" srcId="{7FB473F3-9D31-4042-86E6-75B2E79F9FA7}" destId="{1DDB1A4A-EFE8-4BFE-A9A6-5A141DC460D3}" srcOrd="0" destOrd="0" presId="urn:microsoft.com/office/officeart/2005/8/layout/vList2"/>
    <dgm:cxn modelId="{52E5D99E-3B5D-B24C-9A01-BD61300676D9}" type="presOf" srcId="{FFB5B4B3-7A74-489A-800A-F1B9E896B4F0}" destId="{4DDD9052-A8C3-47F6-8428-3C7B44D735E1}" srcOrd="0" destOrd="0" presId="urn:microsoft.com/office/officeart/2005/8/layout/vList2"/>
    <dgm:cxn modelId="{81E84B71-9DBE-A947-AE24-75E602986B2F}" type="presOf" srcId="{E59FBFE4-EC07-4205-B0D9-CD76288F8DC4}" destId="{4DDD9052-A8C3-47F6-8428-3C7B44D735E1}" srcOrd="0" destOrd="1" presId="urn:microsoft.com/office/officeart/2005/8/layout/vList2"/>
    <dgm:cxn modelId="{4A26B13A-9EC1-426D-93FD-88CB7867B678}" srcId="{7FB473F3-9D31-4042-86E6-75B2E79F9FA7}" destId="{704ABB66-584B-4231-9630-AAB6D81F3D44}" srcOrd="0" destOrd="0" parTransId="{BFCA982F-B9A0-4A5E-9E2E-93786B14565D}" sibTransId="{3EB78939-30C7-42D2-86D6-22D60A229BE9}"/>
    <dgm:cxn modelId="{649675B5-2D77-1B48-AD9D-40E52947553E}" type="presOf" srcId="{3BC74570-BB3D-4A5B-9E74-165634CC550F}" destId="{4DDD9052-A8C3-47F6-8428-3C7B44D735E1}" srcOrd="0" destOrd="2" presId="urn:microsoft.com/office/officeart/2005/8/layout/vList2"/>
    <dgm:cxn modelId="{33496B10-2531-CA44-87F1-2485CDAFC5E9}" type="presParOf" srcId="{1DDB1A4A-EFE8-4BFE-A9A6-5A141DC460D3}" destId="{9AF57BA5-734F-41C9-A424-4F1D377C8D92}" srcOrd="0" destOrd="0" presId="urn:microsoft.com/office/officeart/2005/8/layout/vList2"/>
    <dgm:cxn modelId="{8938DE26-4604-FF4C-A78D-77FF53931655}" type="presParOf" srcId="{1DDB1A4A-EFE8-4BFE-A9A6-5A141DC460D3}" destId="{4DDD9052-A8C3-47F6-8428-3C7B44D735E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0B78E0-DCF7-44C2-9D77-521FFC62768C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UY"/>
        </a:p>
      </dgm:t>
    </dgm:pt>
    <dgm:pt modelId="{F5DE911F-85E5-4A4D-907A-CCAE83F38AD6}">
      <dgm:prSet custT="1"/>
      <dgm:spPr>
        <a:xfrm>
          <a:off x="216002" y="272712"/>
          <a:ext cx="2880334" cy="519379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0"/>
          <a:r>
            <a:rPr lang="es-UY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Import   </a:t>
          </a:r>
          <a:r>
            <a:rPr lang="es-UY" sz="36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  </a:t>
          </a:r>
          <a:r>
            <a:rPr lang="es-UY" sz="32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13:</a:t>
          </a:r>
          <a:endParaRPr lang="es-UY" sz="3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4C89F80D-6F7B-4AB4-A088-D47CB7AEC4E1}" type="parTrans" cxnId="{4881E33A-C213-4021-9A01-4E916FE3F3FE}">
      <dgm:prSet/>
      <dgm:spPr/>
      <dgm:t>
        <a:bodyPr/>
        <a:lstStyle/>
        <a:p>
          <a:endParaRPr lang="es-UY"/>
        </a:p>
      </dgm:t>
    </dgm:pt>
    <dgm:pt modelId="{19F458E4-9539-4F49-92D9-F75169C20394}" type="sibTrans" cxnId="{4881E33A-C213-4021-9A01-4E916FE3F3FE}">
      <dgm:prSet/>
      <dgm:spPr/>
      <dgm:t>
        <a:bodyPr/>
        <a:lstStyle/>
        <a:p>
          <a:endParaRPr lang="es-UY"/>
        </a:p>
      </dgm:t>
    </dgm:pt>
    <dgm:pt modelId="{0ECE6D5B-3D1E-4CB6-9228-0903AA2588B0}">
      <dgm:prSet custT="1"/>
      <dgm:spPr>
        <a:xfrm>
          <a:off x="0" y="868339"/>
          <a:ext cx="4320480" cy="159101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Productos farmacéuticos  2:5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9728305B-81B2-4716-97FC-9573B17FF406}" type="parTrans" cxnId="{C3E4C178-FACC-43E4-A041-999D6B6E12EE}">
      <dgm:prSet/>
      <dgm:spPr/>
      <dgm:t>
        <a:bodyPr/>
        <a:lstStyle/>
        <a:p>
          <a:endParaRPr lang="es-UY"/>
        </a:p>
      </dgm:t>
    </dgm:pt>
    <dgm:pt modelId="{F7F8A422-B43D-47A4-B9D7-8068DF2FBBD0}" type="sibTrans" cxnId="{C3E4C178-FACC-43E4-A041-999D6B6E12EE}">
      <dgm:prSet/>
      <dgm:spPr/>
      <dgm:t>
        <a:bodyPr/>
        <a:lstStyle/>
        <a:p>
          <a:endParaRPr lang="es-UY"/>
        </a:p>
      </dgm:t>
    </dgm:pt>
    <dgm:pt modelId="{A9234C8F-A855-4998-811E-1E8FE687B0C6}">
      <dgm:prSet custT="1"/>
      <dgm:spPr>
        <a:xfrm>
          <a:off x="0" y="868339"/>
          <a:ext cx="4320480" cy="159101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Ind química    		    2: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ED6987F9-6240-48A0-A057-839EF518FC9E}" type="parTrans" cxnId="{108C7AA8-C049-4825-853A-25C10E8DCE59}">
      <dgm:prSet/>
      <dgm:spPr/>
      <dgm:t>
        <a:bodyPr/>
        <a:lstStyle/>
        <a:p>
          <a:endParaRPr lang="es-UY"/>
        </a:p>
      </dgm:t>
    </dgm:pt>
    <dgm:pt modelId="{F9D50AEC-A71E-480A-97F0-8C67BD4B3139}" type="sibTrans" cxnId="{108C7AA8-C049-4825-853A-25C10E8DCE59}">
      <dgm:prSet/>
      <dgm:spPr/>
      <dgm:t>
        <a:bodyPr/>
        <a:lstStyle/>
        <a:p>
          <a:endParaRPr lang="es-UY"/>
        </a:p>
      </dgm:t>
    </dgm:pt>
    <dgm:pt modelId="{3BF049F0-016E-466C-8141-D0472B5598DA}">
      <dgm:prSet custT="1"/>
      <dgm:spPr>
        <a:xfrm>
          <a:off x="0" y="868339"/>
          <a:ext cx="4320480" cy="159101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/>
          <a:r>
            <a:rPr lang="es-UY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Neumáticos 		    0,5:</a:t>
          </a:r>
          <a:endParaRPr lang="es-UY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gm:t>
    </dgm:pt>
    <dgm:pt modelId="{962D5084-2546-4BD5-883E-3733AD25EF78}" type="parTrans" cxnId="{5CFFD8FD-7193-4ADE-AD63-BCEC717CCC88}">
      <dgm:prSet/>
      <dgm:spPr/>
      <dgm:t>
        <a:bodyPr/>
        <a:lstStyle/>
        <a:p>
          <a:endParaRPr lang="es-UY"/>
        </a:p>
      </dgm:t>
    </dgm:pt>
    <dgm:pt modelId="{97E70FA3-71C3-4E24-BD11-5AEB80FFA8DA}" type="sibTrans" cxnId="{5CFFD8FD-7193-4ADE-AD63-BCEC717CCC88}">
      <dgm:prSet/>
      <dgm:spPr/>
      <dgm:t>
        <a:bodyPr/>
        <a:lstStyle/>
        <a:p>
          <a:endParaRPr lang="es-UY"/>
        </a:p>
      </dgm:t>
    </dgm:pt>
    <dgm:pt modelId="{B5A595BC-3562-4F34-B5C0-E84C2E413B86}" type="pres">
      <dgm:prSet presAssocID="{EE0B78E0-DCF7-44C2-9D77-521FFC6276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4DBFFA6E-2010-4286-8186-5D4268F15D1B}" type="pres">
      <dgm:prSet presAssocID="{F5DE911F-85E5-4A4D-907A-CCAE83F38AD6}" presName="parentText" presStyleLbl="node1" presStyleIdx="0" presStyleCnt="1" custScaleX="66667" custScaleY="43351" custLinFactNeighborX="-11667" custLinFactNeighborY="-6222">
        <dgm:presLayoutVars>
          <dgm:chMax val="0"/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C179BFB-3801-4D5E-8244-FA834DF222FD}" type="pres">
      <dgm:prSet presAssocID="{F5DE911F-85E5-4A4D-907A-CCAE83F38AD6}" presName="childText" presStyleLbl="revTx" presStyleIdx="0" presStyleCnt="1" custScaleY="129832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7FD90C30-B46D-A445-A270-C54B9D74F276}" type="presOf" srcId="{0ECE6D5B-3D1E-4CB6-9228-0903AA2588B0}" destId="{FC179BFB-3801-4D5E-8244-FA834DF222FD}" srcOrd="0" destOrd="0" presId="urn:microsoft.com/office/officeart/2005/8/layout/vList2"/>
    <dgm:cxn modelId="{108C7AA8-C049-4825-853A-25C10E8DCE59}" srcId="{F5DE911F-85E5-4A4D-907A-CCAE83F38AD6}" destId="{A9234C8F-A855-4998-811E-1E8FE687B0C6}" srcOrd="1" destOrd="0" parTransId="{ED6987F9-6240-48A0-A057-839EF518FC9E}" sibTransId="{F9D50AEC-A71E-480A-97F0-8C67BD4B3139}"/>
    <dgm:cxn modelId="{4881E33A-C213-4021-9A01-4E916FE3F3FE}" srcId="{EE0B78E0-DCF7-44C2-9D77-521FFC62768C}" destId="{F5DE911F-85E5-4A4D-907A-CCAE83F38AD6}" srcOrd="0" destOrd="0" parTransId="{4C89F80D-6F7B-4AB4-A088-D47CB7AEC4E1}" sibTransId="{19F458E4-9539-4F49-92D9-F75169C20394}"/>
    <dgm:cxn modelId="{5583AF0B-B0B4-0448-A5AD-F0F0D01021F6}" type="presOf" srcId="{3BF049F0-016E-466C-8141-D0472B5598DA}" destId="{FC179BFB-3801-4D5E-8244-FA834DF222FD}" srcOrd="0" destOrd="2" presId="urn:microsoft.com/office/officeart/2005/8/layout/vList2"/>
    <dgm:cxn modelId="{5CFFD8FD-7193-4ADE-AD63-BCEC717CCC88}" srcId="{F5DE911F-85E5-4A4D-907A-CCAE83F38AD6}" destId="{3BF049F0-016E-466C-8141-D0472B5598DA}" srcOrd="2" destOrd="0" parTransId="{962D5084-2546-4BD5-883E-3733AD25EF78}" sibTransId="{97E70FA3-71C3-4E24-BD11-5AEB80FFA8DA}"/>
    <dgm:cxn modelId="{6D7E5A2B-9843-9945-9C59-1004FC72FBD3}" type="presOf" srcId="{A9234C8F-A855-4998-811E-1E8FE687B0C6}" destId="{FC179BFB-3801-4D5E-8244-FA834DF222FD}" srcOrd="0" destOrd="1" presId="urn:microsoft.com/office/officeart/2005/8/layout/vList2"/>
    <dgm:cxn modelId="{C3E4C178-FACC-43E4-A041-999D6B6E12EE}" srcId="{F5DE911F-85E5-4A4D-907A-CCAE83F38AD6}" destId="{0ECE6D5B-3D1E-4CB6-9228-0903AA2588B0}" srcOrd="0" destOrd="0" parTransId="{9728305B-81B2-4716-97FC-9573B17FF406}" sibTransId="{F7F8A422-B43D-47A4-B9D7-8068DF2FBBD0}"/>
    <dgm:cxn modelId="{555A87CA-0159-A940-9D25-6AC7897598DB}" type="presOf" srcId="{F5DE911F-85E5-4A4D-907A-CCAE83F38AD6}" destId="{4DBFFA6E-2010-4286-8186-5D4268F15D1B}" srcOrd="0" destOrd="0" presId="urn:microsoft.com/office/officeart/2005/8/layout/vList2"/>
    <dgm:cxn modelId="{1B8749F8-B012-9B43-8943-6A154179F857}" type="presOf" srcId="{EE0B78E0-DCF7-44C2-9D77-521FFC62768C}" destId="{B5A595BC-3562-4F34-B5C0-E84C2E413B86}" srcOrd="0" destOrd="0" presId="urn:microsoft.com/office/officeart/2005/8/layout/vList2"/>
    <dgm:cxn modelId="{57F5CF48-B8B6-6A4E-B2E2-23045ACA6633}" type="presParOf" srcId="{B5A595BC-3562-4F34-B5C0-E84C2E413B86}" destId="{4DBFFA6E-2010-4286-8186-5D4268F15D1B}" srcOrd="0" destOrd="0" presId="urn:microsoft.com/office/officeart/2005/8/layout/vList2"/>
    <dgm:cxn modelId="{1F9E7322-1D74-8948-968B-785DAA161BDA}" type="presParOf" srcId="{B5A595BC-3562-4F34-B5C0-E84C2E413B86}" destId="{FC179BFB-3801-4D5E-8244-FA834DF222F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B65D5A2-BBAE-420C-AF0C-8786293E3812}" type="doc">
      <dgm:prSet loTypeId="urn:microsoft.com/office/officeart/2005/8/layout/hProcess9" loCatId="process" qsTypeId="urn:microsoft.com/office/officeart/2005/8/quickstyle/3d1" qsCatId="3D" csTypeId="urn:microsoft.com/office/officeart/2005/8/colors/accent1_5" csCatId="accent1"/>
      <dgm:spPr/>
      <dgm:t>
        <a:bodyPr/>
        <a:lstStyle/>
        <a:p>
          <a:endParaRPr lang="es-UY"/>
        </a:p>
      </dgm:t>
    </dgm:pt>
    <dgm:pt modelId="{7E918AE3-3C6E-40D4-81CB-EA584FF6CDCC}">
      <dgm:prSet/>
      <dgm:spPr>
        <a:xfrm>
          <a:off x="4726" y="410445"/>
          <a:ext cx="1828057" cy="547260"/>
        </a:xfrm>
        <a:prstGeom prst="roundRect">
          <a:avLst/>
        </a:prstGeo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rtl="0"/>
          <a:r>
            <a:rPr lang="es-UY" b="1" smtClean="0">
              <a:latin typeface="Verdana"/>
              <a:ea typeface="+mn-ea"/>
              <a:cs typeface="+mn-cs"/>
            </a:rPr>
            <a:t>Trato nacional</a:t>
          </a:r>
          <a:endParaRPr lang="es-UY">
            <a:latin typeface="Verdana"/>
            <a:ea typeface="+mn-ea"/>
            <a:cs typeface="+mn-cs"/>
          </a:endParaRPr>
        </a:p>
      </dgm:t>
    </dgm:pt>
    <dgm:pt modelId="{9A25973D-4A82-48E9-AED4-BE28E2EBC21C}" type="parTrans" cxnId="{63C52EC2-BAE9-4A00-8B35-CAE8CAEBE9DF}">
      <dgm:prSet/>
      <dgm:spPr/>
      <dgm:t>
        <a:bodyPr/>
        <a:lstStyle/>
        <a:p>
          <a:endParaRPr lang="es-UY"/>
        </a:p>
      </dgm:t>
    </dgm:pt>
    <dgm:pt modelId="{17F2BE3F-35CB-47F4-B5AF-37C43E49FBAF}" type="sibTrans" cxnId="{63C52EC2-BAE9-4A00-8B35-CAE8CAEBE9DF}">
      <dgm:prSet/>
      <dgm:spPr/>
      <dgm:t>
        <a:bodyPr/>
        <a:lstStyle/>
        <a:p>
          <a:endParaRPr lang="es-UY"/>
        </a:p>
      </dgm:t>
    </dgm:pt>
    <dgm:pt modelId="{7407129F-C9B6-46ED-854A-C3EAE9242614}">
      <dgm:prSet/>
      <dgm:spPr>
        <a:xfrm>
          <a:off x="1960508" y="410445"/>
          <a:ext cx="1828057" cy="547260"/>
        </a:xfrm>
        <a:prstGeom prst="roundRect">
          <a:avLst/>
        </a:prstGeo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rtl="0"/>
          <a:r>
            <a:rPr lang="es-UY" b="1" smtClean="0">
              <a:latin typeface="Verdana"/>
              <a:ea typeface="+mn-ea"/>
              <a:cs typeface="+mn-cs"/>
            </a:rPr>
            <a:t>Umbral</a:t>
          </a:r>
          <a:endParaRPr lang="es-UY">
            <a:latin typeface="Verdana"/>
            <a:ea typeface="+mn-ea"/>
            <a:cs typeface="+mn-cs"/>
          </a:endParaRPr>
        </a:p>
      </dgm:t>
    </dgm:pt>
    <dgm:pt modelId="{C166CBBC-27DD-4B54-B7FA-8BFBB8EBDCC0}" type="parTrans" cxnId="{6E4CDCD5-A31D-4CF4-B205-AF40947262B2}">
      <dgm:prSet/>
      <dgm:spPr/>
      <dgm:t>
        <a:bodyPr/>
        <a:lstStyle/>
        <a:p>
          <a:endParaRPr lang="es-UY"/>
        </a:p>
      </dgm:t>
    </dgm:pt>
    <dgm:pt modelId="{639EE0AA-9579-45BC-A246-05B2B52AC37D}" type="sibTrans" cxnId="{6E4CDCD5-A31D-4CF4-B205-AF40947262B2}">
      <dgm:prSet/>
      <dgm:spPr/>
      <dgm:t>
        <a:bodyPr/>
        <a:lstStyle/>
        <a:p>
          <a:endParaRPr lang="es-UY"/>
        </a:p>
      </dgm:t>
    </dgm:pt>
    <dgm:pt modelId="{C61901BB-A23A-44A9-9691-D29FF8549EEA}">
      <dgm:prSet/>
      <dgm:spPr>
        <a:xfrm>
          <a:off x="3916290" y="410445"/>
          <a:ext cx="1828057" cy="547260"/>
        </a:xfrm>
        <a:prstGeom prst="roundRect">
          <a:avLst/>
        </a:prstGeo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rtl="0"/>
          <a:r>
            <a:rPr lang="es-UY" b="1" smtClean="0">
              <a:latin typeface="Verdana"/>
              <a:ea typeface="+mn-ea"/>
              <a:cs typeface="+mn-cs"/>
            </a:rPr>
            <a:t>Empresas estatales</a:t>
          </a:r>
          <a:endParaRPr lang="es-UY">
            <a:latin typeface="Verdana"/>
            <a:ea typeface="+mn-ea"/>
            <a:cs typeface="+mn-cs"/>
          </a:endParaRPr>
        </a:p>
      </dgm:t>
    </dgm:pt>
    <dgm:pt modelId="{C1832EB2-AC3B-4C29-A95F-C2F3E9EF06E5}" type="parTrans" cxnId="{EB96AE36-3DF0-46CD-88CE-5D8FCE07D749}">
      <dgm:prSet/>
      <dgm:spPr/>
      <dgm:t>
        <a:bodyPr/>
        <a:lstStyle/>
        <a:p>
          <a:endParaRPr lang="es-UY"/>
        </a:p>
      </dgm:t>
    </dgm:pt>
    <dgm:pt modelId="{39B8D554-EDAA-4187-8882-58FDC250BE4A}" type="sibTrans" cxnId="{EB96AE36-3DF0-46CD-88CE-5D8FCE07D749}">
      <dgm:prSet/>
      <dgm:spPr/>
      <dgm:t>
        <a:bodyPr/>
        <a:lstStyle/>
        <a:p>
          <a:endParaRPr lang="es-UY"/>
        </a:p>
      </dgm:t>
    </dgm:pt>
    <dgm:pt modelId="{B941FA01-2599-4CD8-881D-093D1A768A7C}">
      <dgm:prSet/>
      <dgm:spPr>
        <a:xfrm>
          <a:off x="5872072" y="410445"/>
          <a:ext cx="1828057" cy="547260"/>
        </a:xfrm>
        <a:prstGeom prst="roundRect">
          <a:avLst/>
        </a:prstGeo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rtl="0"/>
          <a:r>
            <a:rPr lang="es-UY" b="1" smtClean="0">
              <a:latin typeface="Verdana"/>
              <a:ea typeface="+mn-ea"/>
              <a:cs typeface="+mn-cs"/>
            </a:rPr>
            <a:t>Origen de materias primas</a:t>
          </a:r>
          <a:endParaRPr lang="es-UY">
            <a:latin typeface="Verdana"/>
            <a:ea typeface="+mn-ea"/>
            <a:cs typeface="+mn-cs"/>
          </a:endParaRPr>
        </a:p>
      </dgm:t>
    </dgm:pt>
    <dgm:pt modelId="{587403F1-FC2C-4028-9F8E-0644A7FE88CD}" type="parTrans" cxnId="{3E1AF887-DDC3-4085-ABFE-857CD7E13580}">
      <dgm:prSet/>
      <dgm:spPr/>
      <dgm:t>
        <a:bodyPr/>
        <a:lstStyle/>
        <a:p>
          <a:endParaRPr lang="es-UY"/>
        </a:p>
      </dgm:t>
    </dgm:pt>
    <dgm:pt modelId="{90B04DA5-D073-4808-B045-EAF9CE17E404}" type="sibTrans" cxnId="{3E1AF887-DDC3-4085-ABFE-857CD7E13580}">
      <dgm:prSet/>
      <dgm:spPr/>
      <dgm:t>
        <a:bodyPr/>
        <a:lstStyle/>
        <a:p>
          <a:endParaRPr lang="es-UY"/>
        </a:p>
      </dgm:t>
    </dgm:pt>
    <dgm:pt modelId="{3CC4382D-D66F-46AE-AE54-795E6D121E3C}" type="pres">
      <dgm:prSet presAssocID="{9B65D5A2-BBAE-420C-AF0C-8786293E381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UY"/>
        </a:p>
      </dgm:t>
    </dgm:pt>
    <dgm:pt modelId="{1023FCED-9B50-41C0-B9B9-C508B715642B}" type="pres">
      <dgm:prSet presAssocID="{9B65D5A2-BBAE-420C-AF0C-8786293E3812}" presName="arrow" presStyleLbl="bgShp" presStyleIdx="0" presStyleCnt="1"/>
      <dgm:spPr>
        <a:xfrm>
          <a:off x="577864" y="0"/>
          <a:ext cx="6549127" cy="1368152"/>
        </a:xfrm>
        <a:prstGeom prst="rightArrow">
          <a:avLst/>
        </a:prstGeom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es-ES"/>
        </a:p>
      </dgm:t>
    </dgm:pt>
    <dgm:pt modelId="{68561AAB-30C6-4E18-B0D9-B3BF0A21E615}" type="pres">
      <dgm:prSet presAssocID="{9B65D5A2-BBAE-420C-AF0C-8786293E3812}" presName="linearProcess" presStyleCnt="0"/>
      <dgm:spPr/>
      <dgm:t>
        <a:bodyPr/>
        <a:lstStyle/>
        <a:p>
          <a:endParaRPr lang="es-ES"/>
        </a:p>
      </dgm:t>
    </dgm:pt>
    <dgm:pt modelId="{080BD3F5-F42F-48DD-8A1E-921309C70CD1}" type="pres">
      <dgm:prSet presAssocID="{7E918AE3-3C6E-40D4-81CB-EA584FF6CDCC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7C170ED3-FF93-4CD1-93B6-9B9308092028}" type="pres">
      <dgm:prSet presAssocID="{17F2BE3F-35CB-47F4-B5AF-37C43E49FBAF}" presName="sibTrans" presStyleCnt="0"/>
      <dgm:spPr/>
      <dgm:t>
        <a:bodyPr/>
        <a:lstStyle/>
        <a:p>
          <a:endParaRPr lang="es-ES"/>
        </a:p>
      </dgm:t>
    </dgm:pt>
    <dgm:pt modelId="{69F2C5B0-B248-43F5-8807-B71FEC35DD3C}" type="pres">
      <dgm:prSet presAssocID="{7407129F-C9B6-46ED-854A-C3EAE9242614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4F52EC43-8240-4AC9-ADED-55BDA263A3F1}" type="pres">
      <dgm:prSet presAssocID="{639EE0AA-9579-45BC-A246-05B2B52AC37D}" presName="sibTrans" presStyleCnt="0"/>
      <dgm:spPr/>
      <dgm:t>
        <a:bodyPr/>
        <a:lstStyle/>
        <a:p>
          <a:endParaRPr lang="es-ES"/>
        </a:p>
      </dgm:t>
    </dgm:pt>
    <dgm:pt modelId="{01681E5D-950E-43D3-9383-4091133BD1BA}" type="pres">
      <dgm:prSet presAssocID="{C61901BB-A23A-44A9-9691-D29FF8549EEA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  <dgm:pt modelId="{FF487E63-E51B-4D95-8F21-1EE625F958E1}" type="pres">
      <dgm:prSet presAssocID="{39B8D554-EDAA-4187-8882-58FDC250BE4A}" presName="sibTrans" presStyleCnt="0"/>
      <dgm:spPr/>
      <dgm:t>
        <a:bodyPr/>
        <a:lstStyle/>
        <a:p>
          <a:endParaRPr lang="es-ES"/>
        </a:p>
      </dgm:t>
    </dgm:pt>
    <dgm:pt modelId="{BA50742C-56D2-48EF-8320-845957CD95CD}" type="pres">
      <dgm:prSet presAssocID="{B941FA01-2599-4CD8-881D-093D1A768A7C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UY"/>
        </a:p>
      </dgm:t>
    </dgm:pt>
  </dgm:ptLst>
  <dgm:cxnLst>
    <dgm:cxn modelId="{793E8B5A-5270-944D-A0DC-AE4FE4718A20}" type="presOf" srcId="{B941FA01-2599-4CD8-881D-093D1A768A7C}" destId="{BA50742C-56D2-48EF-8320-845957CD95CD}" srcOrd="0" destOrd="0" presId="urn:microsoft.com/office/officeart/2005/8/layout/hProcess9"/>
    <dgm:cxn modelId="{3E1AF887-DDC3-4085-ABFE-857CD7E13580}" srcId="{9B65D5A2-BBAE-420C-AF0C-8786293E3812}" destId="{B941FA01-2599-4CD8-881D-093D1A768A7C}" srcOrd="3" destOrd="0" parTransId="{587403F1-FC2C-4028-9F8E-0644A7FE88CD}" sibTransId="{90B04DA5-D073-4808-B045-EAF9CE17E404}"/>
    <dgm:cxn modelId="{EB96AE36-3DF0-46CD-88CE-5D8FCE07D749}" srcId="{9B65D5A2-BBAE-420C-AF0C-8786293E3812}" destId="{C61901BB-A23A-44A9-9691-D29FF8549EEA}" srcOrd="2" destOrd="0" parTransId="{C1832EB2-AC3B-4C29-A95F-C2F3E9EF06E5}" sibTransId="{39B8D554-EDAA-4187-8882-58FDC250BE4A}"/>
    <dgm:cxn modelId="{00EFB254-FEFF-714F-B38E-6BC094C03EC0}" type="presOf" srcId="{9B65D5A2-BBAE-420C-AF0C-8786293E3812}" destId="{3CC4382D-D66F-46AE-AE54-795E6D121E3C}" srcOrd="0" destOrd="0" presId="urn:microsoft.com/office/officeart/2005/8/layout/hProcess9"/>
    <dgm:cxn modelId="{8D8E5BB9-EF46-1049-9AC1-37B94C2204BB}" type="presOf" srcId="{7407129F-C9B6-46ED-854A-C3EAE9242614}" destId="{69F2C5B0-B248-43F5-8807-B71FEC35DD3C}" srcOrd="0" destOrd="0" presId="urn:microsoft.com/office/officeart/2005/8/layout/hProcess9"/>
    <dgm:cxn modelId="{CEE2E05E-FB74-A84A-92DF-B8C8BF147D11}" type="presOf" srcId="{C61901BB-A23A-44A9-9691-D29FF8549EEA}" destId="{01681E5D-950E-43D3-9383-4091133BD1BA}" srcOrd="0" destOrd="0" presId="urn:microsoft.com/office/officeart/2005/8/layout/hProcess9"/>
    <dgm:cxn modelId="{6E4CDCD5-A31D-4CF4-B205-AF40947262B2}" srcId="{9B65D5A2-BBAE-420C-AF0C-8786293E3812}" destId="{7407129F-C9B6-46ED-854A-C3EAE9242614}" srcOrd="1" destOrd="0" parTransId="{C166CBBC-27DD-4B54-B7FA-8BFBB8EBDCC0}" sibTransId="{639EE0AA-9579-45BC-A246-05B2B52AC37D}"/>
    <dgm:cxn modelId="{63C52EC2-BAE9-4A00-8B35-CAE8CAEBE9DF}" srcId="{9B65D5A2-BBAE-420C-AF0C-8786293E3812}" destId="{7E918AE3-3C6E-40D4-81CB-EA584FF6CDCC}" srcOrd="0" destOrd="0" parTransId="{9A25973D-4A82-48E9-AED4-BE28E2EBC21C}" sibTransId="{17F2BE3F-35CB-47F4-B5AF-37C43E49FBAF}"/>
    <dgm:cxn modelId="{20DF0EE9-DC42-9A48-A0C0-D8CD284FC669}" type="presOf" srcId="{7E918AE3-3C6E-40D4-81CB-EA584FF6CDCC}" destId="{080BD3F5-F42F-48DD-8A1E-921309C70CD1}" srcOrd="0" destOrd="0" presId="urn:microsoft.com/office/officeart/2005/8/layout/hProcess9"/>
    <dgm:cxn modelId="{8DAF9483-BA1F-C044-945F-6B21B2FB3002}" type="presParOf" srcId="{3CC4382D-D66F-46AE-AE54-795E6D121E3C}" destId="{1023FCED-9B50-41C0-B9B9-C508B715642B}" srcOrd="0" destOrd="0" presId="urn:microsoft.com/office/officeart/2005/8/layout/hProcess9"/>
    <dgm:cxn modelId="{C72F710E-79C2-1F48-9C9C-9AB54D527F84}" type="presParOf" srcId="{3CC4382D-D66F-46AE-AE54-795E6D121E3C}" destId="{68561AAB-30C6-4E18-B0D9-B3BF0A21E615}" srcOrd="1" destOrd="0" presId="urn:microsoft.com/office/officeart/2005/8/layout/hProcess9"/>
    <dgm:cxn modelId="{C2D88FE5-901E-7147-A14D-68622721BFDD}" type="presParOf" srcId="{68561AAB-30C6-4E18-B0D9-B3BF0A21E615}" destId="{080BD3F5-F42F-48DD-8A1E-921309C70CD1}" srcOrd="0" destOrd="0" presId="urn:microsoft.com/office/officeart/2005/8/layout/hProcess9"/>
    <dgm:cxn modelId="{743E97F1-C01F-0C4D-A7C4-4B7BC6C2233E}" type="presParOf" srcId="{68561AAB-30C6-4E18-B0D9-B3BF0A21E615}" destId="{7C170ED3-FF93-4CD1-93B6-9B9308092028}" srcOrd="1" destOrd="0" presId="urn:microsoft.com/office/officeart/2005/8/layout/hProcess9"/>
    <dgm:cxn modelId="{371D4E9D-3AEE-1344-B347-D10C2CD8357F}" type="presParOf" srcId="{68561AAB-30C6-4E18-B0D9-B3BF0A21E615}" destId="{69F2C5B0-B248-43F5-8807-B71FEC35DD3C}" srcOrd="2" destOrd="0" presId="urn:microsoft.com/office/officeart/2005/8/layout/hProcess9"/>
    <dgm:cxn modelId="{1F24BDD9-42ED-B449-9209-9D268C301D9E}" type="presParOf" srcId="{68561AAB-30C6-4E18-B0D9-B3BF0A21E615}" destId="{4F52EC43-8240-4AC9-ADED-55BDA263A3F1}" srcOrd="3" destOrd="0" presId="urn:microsoft.com/office/officeart/2005/8/layout/hProcess9"/>
    <dgm:cxn modelId="{040661BC-C6C3-E446-ABE1-54023B88126D}" type="presParOf" srcId="{68561AAB-30C6-4E18-B0D9-B3BF0A21E615}" destId="{01681E5D-950E-43D3-9383-4091133BD1BA}" srcOrd="4" destOrd="0" presId="urn:microsoft.com/office/officeart/2005/8/layout/hProcess9"/>
    <dgm:cxn modelId="{6455519D-E8B8-2940-A429-56264D51AC33}" type="presParOf" srcId="{68561AAB-30C6-4E18-B0D9-B3BF0A21E615}" destId="{FF487E63-E51B-4D95-8F21-1EE625F958E1}" srcOrd="5" destOrd="0" presId="urn:microsoft.com/office/officeart/2005/8/layout/hProcess9"/>
    <dgm:cxn modelId="{8A4D5E04-E485-7E4C-84FF-99A726F8D307}" type="presParOf" srcId="{68561AAB-30C6-4E18-B0D9-B3BF0A21E615}" destId="{BA50742C-56D2-48EF-8320-845957CD95C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CBB162-5F66-FD42-8CD2-E10F7596168B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E3139E9-6954-EE40-9FE9-3153553AA9C3}">
      <dgm:prSet custT="1"/>
      <dgm:spPr/>
      <dgm:t>
        <a:bodyPr/>
        <a:lstStyle/>
        <a:p>
          <a:pPr rtl="0"/>
          <a:r>
            <a:rPr lang="es-EC" sz="2400" b="1" dirty="0" smtClean="0"/>
            <a:t>Papel del Estado</a:t>
          </a:r>
          <a:endParaRPr lang="es-EC" sz="2400" dirty="0"/>
        </a:p>
      </dgm:t>
    </dgm:pt>
    <dgm:pt modelId="{D18CAF6C-26C7-0848-B16E-7CCFAC481C5B}" type="parTrans" cxnId="{0FBD4428-D94D-B94D-A6BB-B6D87E7C54B3}">
      <dgm:prSet/>
      <dgm:spPr/>
      <dgm:t>
        <a:bodyPr/>
        <a:lstStyle/>
        <a:p>
          <a:endParaRPr lang="es-ES"/>
        </a:p>
      </dgm:t>
    </dgm:pt>
    <dgm:pt modelId="{7B826AD7-7E0A-CC4B-A9D7-899D5FFA3A6C}" type="sibTrans" cxnId="{0FBD4428-D94D-B94D-A6BB-B6D87E7C54B3}">
      <dgm:prSet/>
      <dgm:spPr/>
      <dgm:t>
        <a:bodyPr/>
        <a:lstStyle/>
        <a:p>
          <a:endParaRPr lang="es-ES"/>
        </a:p>
      </dgm:t>
    </dgm:pt>
    <dgm:pt modelId="{5A3C9D71-BE3E-2547-A4EA-7AB6ED8239FA}">
      <dgm:prSet/>
      <dgm:spPr/>
      <dgm:t>
        <a:bodyPr/>
        <a:lstStyle/>
        <a:p>
          <a:pPr rtl="0"/>
          <a:r>
            <a:rPr lang="es-EC" dirty="0" smtClean="0"/>
            <a:t>Escala de capital necesario</a:t>
          </a:r>
          <a:endParaRPr lang="es-EC" dirty="0"/>
        </a:p>
      </dgm:t>
    </dgm:pt>
    <dgm:pt modelId="{1F800B1B-7D79-1D4C-9FD1-3EE396EAE756}" type="parTrans" cxnId="{BF01BC98-103E-1946-9044-8162DECDED86}">
      <dgm:prSet/>
      <dgm:spPr/>
      <dgm:t>
        <a:bodyPr/>
        <a:lstStyle/>
        <a:p>
          <a:endParaRPr lang="es-ES"/>
        </a:p>
      </dgm:t>
    </dgm:pt>
    <dgm:pt modelId="{9867C4B6-147B-6545-9023-148C857D589B}" type="sibTrans" cxnId="{BF01BC98-103E-1946-9044-8162DECDED86}">
      <dgm:prSet/>
      <dgm:spPr/>
      <dgm:t>
        <a:bodyPr/>
        <a:lstStyle/>
        <a:p>
          <a:endParaRPr lang="es-ES"/>
        </a:p>
      </dgm:t>
    </dgm:pt>
    <dgm:pt modelId="{B94C8035-79A2-884B-B7A7-1B0A7955E35E}">
      <dgm:prSet/>
      <dgm:spPr/>
      <dgm:t>
        <a:bodyPr/>
        <a:lstStyle/>
        <a:p>
          <a:pPr rtl="0"/>
          <a:r>
            <a:rPr lang="es-EC" dirty="0" smtClean="0"/>
            <a:t>Magnitud de emprendimientos </a:t>
          </a:r>
          <a:endParaRPr lang="es-EC" dirty="0"/>
        </a:p>
      </dgm:t>
    </dgm:pt>
    <dgm:pt modelId="{ED506900-A2A1-FC44-8952-B04369DA95A8}" type="parTrans" cxnId="{2EAC2AFC-BCE0-854C-96E1-E67D81265C92}">
      <dgm:prSet/>
      <dgm:spPr/>
      <dgm:t>
        <a:bodyPr/>
        <a:lstStyle/>
        <a:p>
          <a:endParaRPr lang="es-ES"/>
        </a:p>
      </dgm:t>
    </dgm:pt>
    <dgm:pt modelId="{B88B91D3-68D1-0944-9D9F-309F309CF0FE}" type="sibTrans" cxnId="{2EAC2AFC-BCE0-854C-96E1-E67D81265C92}">
      <dgm:prSet/>
      <dgm:spPr/>
      <dgm:t>
        <a:bodyPr/>
        <a:lstStyle/>
        <a:p>
          <a:endParaRPr lang="es-ES"/>
        </a:p>
      </dgm:t>
    </dgm:pt>
    <dgm:pt modelId="{5FBF7BAD-A954-2E4E-A9DF-0C541B712E6E}">
      <dgm:prSet/>
      <dgm:spPr/>
      <dgm:t>
        <a:bodyPr/>
        <a:lstStyle/>
        <a:p>
          <a:pPr rtl="0"/>
          <a:r>
            <a:rPr lang="es-EC" dirty="0" smtClean="0"/>
            <a:t>Retorno a largo plazo</a:t>
          </a:r>
          <a:endParaRPr lang="es-EC" dirty="0"/>
        </a:p>
      </dgm:t>
    </dgm:pt>
    <dgm:pt modelId="{68135EC8-8E64-EA4E-AA16-602BE2CD7E51}" type="parTrans" cxnId="{27068AF9-8CDA-2444-9B2C-0F78069E498F}">
      <dgm:prSet/>
      <dgm:spPr/>
      <dgm:t>
        <a:bodyPr/>
        <a:lstStyle/>
        <a:p>
          <a:endParaRPr lang="es-ES"/>
        </a:p>
      </dgm:t>
    </dgm:pt>
    <dgm:pt modelId="{EC855753-3882-CD42-80E6-EB6F113F5D97}" type="sibTrans" cxnId="{27068AF9-8CDA-2444-9B2C-0F78069E498F}">
      <dgm:prSet/>
      <dgm:spPr/>
      <dgm:t>
        <a:bodyPr/>
        <a:lstStyle/>
        <a:p>
          <a:endParaRPr lang="es-ES"/>
        </a:p>
      </dgm:t>
    </dgm:pt>
    <dgm:pt modelId="{AF4E11F3-607F-434D-9EAF-8C761BCE2229}">
      <dgm:prSet custT="1"/>
      <dgm:spPr/>
      <dgm:t>
        <a:bodyPr/>
        <a:lstStyle/>
        <a:p>
          <a:pPr rtl="0"/>
          <a:r>
            <a:rPr lang="es-EC" sz="2400" b="1" dirty="0" smtClean="0"/>
            <a:t>CP con enfoque de desarrollo local</a:t>
          </a:r>
          <a:endParaRPr lang="es-EC" sz="2400" dirty="0"/>
        </a:p>
      </dgm:t>
    </dgm:pt>
    <dgm:pt modelId="{2B2A11E8-CD2B-6342-A798-C862F11D5925}" type="parTrans" cxnId="{C845E3D5-84E9-684A-BE57-78CD687B5383}">
      <dgm:prSet/>
      <dgm:spPr/>
      <dgm:t>
        <a:bodyPr/>
        <a:lstStyle/>
        <a:p>
          <a:endParaRPr lang="es-ES"/>
        </a:p>
      </dgm:t>
    </dgm:pt>
    <dgm:pt modelId="{3DAD6424-1CBA-544B-BE65-911E1971D056}" type="sibTrans" cxnId="{C845E3D5-84E9-684A-BE57-78CD687B5383}">
      <dgm:prSet/>
      <dgm:spPr/>
      <dgm:t>
        <a:bodyPr/>
        <a:lstStyle/>
        <a:p>
          <a:endParaRPr lang="es-ES"/>
        </a:p>
      </dgm:t>
    </dgm:pt>
    <dgm:pt modelId="{7900071D-FAAB-3D40-ADC5-9DAE29CABAEF}">
      <dgm:prSet/>
      <dgm:spPr/>
      <dgm:t>
        <a:bodyPr/>
        <a:lstStyle/>
        <a:p>
          <a:pPr rtl="0"/>
          <a:r>
            <a:rPr lang="es-EC" dirty="0" smtClean="0"/>
            <a:t>Promocion de regiones de desarrollo transfronterizo</a:t>
          </a:r>
          <a:endParaRPr lang="es-EC" dirty="0"/>
        </a:p>
      </dgm:t>
    </dgm:pt>
    <dgm:pt modelId="{EE4F6A1A-F733-6748-8005-00B093FD6769}" type="parTrans" cxnId="{639D3775-363B-CF48-9020-C8851DBAEA44}">
      <dgm:prSet/>
      <dgm:spPr/>
      <dgm:t>
        <a:bodyPr/>
        <a:lstStyle/>
        <a:p>
          <a:endParaRPr lang="es-ES"/>
        </a:p>
      </dgm:t>
    </dgm:pt>
    <dgm:pt modelId="{0445FA86-5719-E64E-9A1D-10F5A45331E6}" type="sibTrans" cxnId="{639D3775-363B-CF48-9020-C8851DBAEA44}">
      <dgm:prSet/>
      <dgm:spPr/>
      <dgm:t>
        <a:bodyPr/>
        <a:lstStyle/>
        <a:p>
          <a:endParaRPr lang="es-ES"/>
        </a:p>
      </dgm:t>
    </dgm:pt>
    <dgm:pt modelId="{1E5112D9-2598-C048-A947-E6CAE909A2F3}">
      <dgm:prSet/>
      <dgm:spPr/>
      <dgm:t>
        <a:bodyPr/>
        <a:lstStyle/>
        <a:p>
          <a:pPr rtl="0"/>
          <a:r>
            <a:rPr lang="es-EC" dirty="0" smtClean="0"/>
            <a:t>Desarrollo de ventajas competitivas</a:t>
          </a:r>
          <a:endParaRPr lang="es-EC" dirty="0"/>
        </a:p>
      </dgm:t>
    </dgm:pt>
    <dgm:pt modelId="{6A7F00F5-4ABD-3741-AB9C-69F31B3F2430}" type="parTrans" cxnId="{F2E960AC-E40F-AE49-8BA4-65DB74222BC4}">
      <dgm:prSet/>
      <dgm:spPr/>
      <dgm:t>
        <a:bodyPr/>
        <a:lstStyle/>
        <a:p>
          <a:endParaRPr lang="es-ES"/>
        </a:p>
      </dgm:t>
    </dgm:pt>
    <dgm:pt modelId="{55D8AD41-FC58-214E-B5EA-6D2E92C8365E}" type="sibTrans" cxnId="{F2E960AC-E40F-AE49-8BA4-65DB74222BC4}">
      <dgm:prSet/>
      <dgm:spPr/>
      <dgm:t>
        <a:bodyPr/>
        <a:lstStyle/>
        <a:p>
          <a:endParaRPr lang="es-ES"/>
        </a:p>
      </dgm:t>
    </dgm:pt>
    <dgm:pt modelId="{424E4429-CF93-544B-899C-55685ACB1481}" type="pres">
      <dgm:prSet presAssocID="{71CBB162-5F66-FD42-8CD2-E10F7596168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41D2FF3-F4B2-954D-8D75-4C74AFD46AE3}" type="pres">
      <dgm:prSet presAssocID="{CE3139E9-6954-EE40-9FE9-3153553AA9C3}" presName="parentLin" presStyleCnt="0"/>
      <dgm:spPr/>
    </dgm:pt>
    <dgm:pt modelId="{3DF9C380-182C-AB43-9EF3-D4565AC19F8D}" type="pres">
      <dgm:prSet presAssocID="{CE3139E9-6954-EE40-9FE9-3153553AA9C3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4C9324AF-CDBD-FC49-823D-D22112C7BDD0}" type="pres">
      <dgm:prSet presAssocID="{CE3139E9-6954-EE40-9FE9-3153553AA9C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D02133F-963B-BE44-9857-5EDCADCB6276}" type="pres">
      <dgm:prSet presAssocID="{CE3139E9-6954-EE40-9FE9-3153553AA9C3}" presName="negativeSpace" presStyleCnt="0"/>
      <dgm:spPr/>
    </dgm:pt>
    <dgm:pt modelId="{BBD2543E-60E0-7444-9E6A-6ADE24900CC8}" type="pres">
      <dgm:prSet presAssocID="{CE3139E9-6954-EE40-9FE9-3153553AA9C3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9822480-7737-AA47-A1DE-794652F1E9D2}" type="pres">
      <dgm:prSet presAssocID="{7B826AD7-7E0A-CC4B-A9D7-899D5FFA3A6C}" presName="spaceBetweenRectangles" presStyleCnt="0"/>
      <dgm:spPr/>
    </dgm:pt>
    <dgm:pt modelId="{EA70C3E5-D4D9-144B-A949-6AFA751A2D22}" type="pres">
      <dgm:prSet presAssocID="{AF4E11F3-607F-434D-9EAF-8C761BCE2229}" presName="parentLin" presStyleCnt="0"/>
      <dgm:spPr/>
    </dgm:pt>
    <dgm:pt modelId="{D2DA3273-B09E-6346-8B53-8C754F6955D7}" type="pres">
      <dgm:prSet presAssocID="{AF4E11F3-607F-434D-9EAF-8C761BCE2229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E5183A0B-292E-7548-990C-68DCCA6AE99A}" type="pres">
      <dgm:prSet presAssocID="{AF4E11F3-607F-434D-9EAF-8C761BCE222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2A9EC1-DCFF-014C-9E47-5CA53E3281A1}" type="pres">
      <dgm:prSet presAssocID="{AF4E11F3-607F-434D-9EAF-8C761BCE2229}" presName="negativeSpace" presStyleCnt="0"/>
      <dgm:spPr/>
    </dgm:pt>
    <dgm:pt modelId="{DA2292D0-758E-AB42-BB15-89055EF4C67C}" type="pres">
      <dgm:prSet presAssocID="{AF4E11F3-607F-434D-9EAF-8C761BCE2229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546D735-93DC-CE45-B82C-A39FF9C1E3C0}" type="presOf" srcId="{AF4E11F3-607F-434D-9EAF-8C761BCE2229}" destId="{E5183A0B-292E-7548-990C-68DCCA6AE99A}" srcOrd="1" destOrd="0" presId="urn:microsoft.com/office/officeart/2005/8/layout/list1"/>
    <dgm:cxn modelId="{2881B4ED-29B0-7145-ABB1-8BB97AEE705A}" type="presOf" srcId="{5A3C9D71-BE3E-2547-A4EA-7AB6ED8239FA}" destId="{BBD2543E-60E0-7444-9E6A-6ADE24900CC8}" srcOrd="0" destOrd="0" presId="urn:microsoft.com/office/officeart/2005/8/layout/list1"/>
    <dgm:cxn modelId="{2E2D3B84-5C03-5946-A130-7742CD1D9434}" type="presOf" srcId="{1E5112D9-2598-C048-A947-E6CAE909A2F3}" destId="{DA2292D0-758E-AB42-BB15-89055EF4C67C}" srcOrd="0" destOrd="1" presId="urn:microsoft.com/office/officeart/2005/8/layout/list1"/>
    <dgm:cxn modelId="{9E09F609-C64F-4B41-AB11-6A081F371C8C}" type="presOf" srcId="{CE3139E9-6954-EE40-9FE9-3153553AA9C3}" destId="{3DF9C380-182C-AB43-9EF3-D4565AC19F8D}" srcOrd="0" destOrd="0" presId="urn:microsoft.com/office/officeart/2005/8/layout/list1"/>
    <dgm:cxn modelId="{C845E3D5-84E9-684A-BE57-78CD687B5383}" srcId="{71CBB162-5F66-FD42-8CD2-E10F7596168B}" destId="{AF4E11F3-607F-434D-9EAF-8C761BCE2229}" srcOrd="1" destOrd="0" parTransId="{2B2A11E8-CD2B-6342-A798-C862F11D5925}" sibTransId="{3DAD6424-1CBA-544B-BE65-911E1971D056}"/>
    <dgm:cxn modelId="{D542B711-9767-AC45-82C8-F0AB872BD927}" type="presOf" srcId="{71CBB162-5F66-FD42-8CD2-E10F7596168B}" destId="{424E4429-CF93-544B-899C-55685ACB1481}" srcOrd="0" destOrd="0" presId="urn:microsoft.com/office/officeart/2005/8/layout/list1"/>
    <dgm:cxn modelId="{8AEDCEBC-C5F8-9A4B-BB25-463E7BE087CB}" type="presOf" srcId="{CE3139E9-6954-EE40-9FE9-3153553AA9C3}" destId="{4C9324AF-CDBD-FC49-823D-D22112C7BDD0}" srcOrd="1" destOrd="0" presId="urn:microsoft.com/office/officeart/2005/8/layout/list1"/>
    <dgm:cxn modelId="{CA0487D4-928F-D04A-9242-04C194365F5F}" type="presOf" srcId="{AF4E11F3-607F-434D-9EAF-8C761BCE2229}" destId="{D2DA3273-B09E-6346-8B53-8C754F6955D7}" srcOrd="0" destOrd="0" presId="urn:microsoft.com/office/officeart/2005/8/layout/list1"/>
    <dgm:cxn modelId="{27068AF9-8CDA-2444-9B2C-0F78069E498F}" srcId="{CE3139E9-6954-EE40-9FE9-3153553AA9C3}" destId="{5FBF7BAD-A954-2E4E-A9DF-0C541B712E6E}" srcOrd="2" destOrd="0" parTransId="{68135EC8-8E64-EA4E-AA16-602BE2CD7E51}" sibTransId="{EC855753-3882-CD42-80E6-EB6F113F5D97}"/>
    <dgm:cxn modelId="{A9E9E5FB-7FAB-CA4A-A888-34401CC32C17}" type="presOf" srcId="{7900071D-FAAB-3D40-ADC5-9DAE29CABAEF}" destId="{DA2292D0-758E-AB42-BB15-89055EF4C67C}" srcOrd="0" destOrd="0" presId="urn:microsoft.com/office/officeart/2005/8/layout/list1"/>
    <dgm:cxn modelId="{BBE66554-F540-4748-9860-6FA4C4C81AFA}" type="presOf" srcId="{B94C8035-79A2-884B-B7A7-1B0A7955E35E}" destId="{BBD2543E-60E0-7444-9E6A-6ADE24900CC8}" srcOrd="0" destOrd="1" presId="urn:microsoft.com/office/officeart/2005/8/layout/list1"/>
    <dgm:cxn modelId="{0FBD4428-D94D-B94D-A6BB-B6D87E7C54B3}" srcId="{71CBB162-5F66-FD42-8CD2-E10F7596168B}" destId="{CE3139E9-6954-EE40-9FE9-3153553AA9C3}" srcOrd="0" destOrd="0" parTransId="{D18CAF6C-26C7-0848-B16E-7CCFAC481C5B}" sibTransId="{7B826AD7-7E0A-CC4B-A9D7-899D5FFA3A6C}"/>
    <dgm:cxn modelId="{639D3775-363B-CF48-9020-C8851DBAEA44}" srcId="{AF4E11F3-607F-434D-9EAF-8C761BCE2229}" destId="{7900071D-FAAB-3D40-ADC5-9DAE29CABAEF}" srcOrd="0" destOrd="0" parTransId="{EE4F6A1A-F733-6748-8005-00B093FD6769}" sibTransId="{0445FA86-5719-E64E-9A1D-10F5A45331E6}"/>
    <dgm:cxn modelId="{2EAC2AFC-BCE0-854C-96E1-E67D81265C92}" srcId="{CE3139E9-6954-EE40-9FE9-3153553AA9C3}" destId="{B94C8035-79A2-884B-B7A7-1B0A7955E35E}" srcOrd="1" destOrd="0" parTransId="{ED506900-A2A1-FC44-8952-B04369DA95A8}" sibTransId="{B88B91D3-68D1-0944-9D9F-309F309CF0FE}"/>
    <dgm:cxn modelId="{BF01BC98-103E-1946-9044-8162DECDED86}" srcId="{CE3139E9-6954-EE40-9FE9-3153553AA9C3}" destId="{5A3C9D71-BE3E-2547-A4EA-7AB6ED8239FA}" srcOrd="0" destOrd="0" parTransId="{1F800B1B-7D79-1D4C-9FD1-3EE396EAE756}" sibTransId="{9867C4B6-147B-6545-9023-148C857D589B}"/>
    <dgm:cxn modelId="{F2E960AC-E40F-AE49-8BA4-65DB74222BC4}" srcId="{AF4E11F3-607F-434D-9EAF-8C761BCE2229}" destId="{1E5112D9-2598-C048-A947-E6CAE909A2F3}" srcOrd="1" destOrd="0" parTransId="{6A7F00F5-4ABD-3741-AB9C-69F31B3F2430}" sibTransId="{55D8AD41-FC58-214E-B5EA-6D2E92C8365E}"/>
    <dgm:cxn modelId="{5BAE4C9B-1E21-3C4A-B71C-248EBFA1F124}" type="presOf" srcId="{5FBF7BAD-A954-2E4E-A9DF-0C541B712E6E}" destId="{BBD2543E-60E0-7444-9E6A-6ADE24900CC8}" srcOrd="0" destOrd="2" presId="urn:microsoft.com/office/officeart/2005/8/layout/list1"/>
    <dgm:cxn modelId="{98806A4A-8C0B-CC4A-B987-89FB65F5B607}" type="presParOf" srcId="{424E4429-CF93-544B-899C-55685ACB1481}" destId="{741D2FF3-F4B2-954D-8D75-4C74AFD46AE3}" srcOrd="0" destOrd="0" presId="urn:microsoft.com/office/officeart/2005/8/layout/list1"/>
    <dgm:cxn modelId="{8D35F856-39FD-8F4F-8DAE-23411CFD27DB}" type="presParOf" srcId="{741D2FF3-F4B2-954D-8D75-4C74AFD46AE3}" destId="{3DF9C380-182C-AB43-9EF3-D4565AC19F8D}" srcOrd="0" destOrd="0" presId="urn:microsoft.com/office/officeart/2005/8/layout/list1"/>
    <dgm:cxn modelId="{910D842B-8162-3342-9A96-99602C08D3AF}" type="presParOf" srcId="{741D2FF3-F4B2-954D-8D75-4C74AFD46AE3}" destId="{4C9324AF-CDBD-FC49-823D-D22112C7BDD0}" srcOrd="1" destOrd="0" presId="urn:microsoft.com/office/officeart/2005/8/layout/list1"/>
    <dgm:cxn modelId="{D0AF7B9D-1BE6-7444-ABB9-A9CFEB769311}" type="presParOf" srcId="{424E4429-CF93-544B-899C-55685ACB1481}" destId="{DD02133F-963B-BE44-9857-5EDCADCB6276}" srcOrd="1" destOrd="0" presId="urn:microsoft.com/office/officeart/2005/8/layout/list1"/>
    <dgm:cxn modelId="{290CD979-E6FB-DF47-9C96-700262794FDB}" type="presParOf" srcId="{424E4429-CF93-544B-899C-55685ACB1481}" destId="{BBD2543E-60E0-7444-9E6A-6ADE24900CC8}" srcOrd="2" destOrd="0" presId="urn:microsoft.com/office/officeart/2005/8/layout/list1"/>
    <dgm:cxn modelId="{F542888C-F60D-6C4F-A56F-B51F22D5D942}" type="presParOf" srcId="{424E4429-CF93-544B-899C-55685ACB1481}" destId="{89822480-7737-AA47-A1DE-794652F1E9D2}" srcOrd="3" destOrd="0" presId="urn:microsoft.com/office/officeart/2005/8/layout/list1"/>
    <dgm:cxn modelId="{6315D114-38F9-B24E-A5C0-94AE37A564E1}" type="presParOf" srcId="{424E4429-CF93-544B-899C-55685ACB1481}" destId="{EA70C3E5-D4D9-144B-A949-6AFA751A2D22}" srcOrd="4" destOrd="0" presId="urn:microsoft.com/office/officeart/2005/8/layout/list1"/>
    <dgm:cxn modelId="{201EC379-2B30-2342-AF22-1CDE2211B1AD}" type="presParOf" srcId="{EA70C3E5-D4D9-144B-A949-6AFA751A2D22}" destId="{D2DA3273-B09E-6346-8B53-8C754F6955D7}" srcOrd="0" destOrd="0" presId="urn:microsoft.com/office/officeart/2005/8/layout/list1"/>
    <dgm:cxn modelId="{04455941-B69D-E043-93CF-B3EEBAC1CBB3}" type="presParOf" srcId="{EA70C3E5-D4D9-144B-A949-6AFA751A2D22}" destId="{E5183A0B-292E-7548-990C-68DCCA6AE99A}" srcOrd="1" destOrd="0" presId="urn:microsoft.com/office/officeart/2005/8/layout/list1"/>
    <dgm:cxn modelId="{8B529FDA-6CA1-4A40-8E39-08F2A539526A}" type="presParOf" srcId="{424E4429-CF93-544B-899C-55685ACB1481}" destId="{FF2A9EC1-DCFF-014C-9E47-5CA53E3281A1}" srcOrd="5" destOrd="0" presId="urn:microsoft.com/office/officeart/2005/8/layout/list1"/>
    <dgm:cxn modelId="{A154F256-4430-3C41-A85F-FF71266B2C45}" type="presParOf" srcId="{424E4429-CF93-544B-899C-55685ACB1481}" destId="{DA2292D0-758E-AB42-BB15-89055EF4C67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9025470-6101-D345-943F-3E9EA360D9B6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16B9771-805D-B945-8808-EF2AD78D559F}">
      <dgm:prSet custT="1"/>
      <dgm:spPr/>
      <dgm:t>
        <a:bodyPr/>
        <a:lstStyle/>
        <a:p>
          <a:pPr rtl="0"/>
          <a:r>
            <a:rPr lang="es-EC" sz="2400" dirty="0" smtClean="0"/>
            <a:t>Certificacion regional del comprador publico</a:t>
          </a:r>
          <a:endParaRPr lang="es-EC" sz="2400" dirty="0"/>
        </a:p>
      </dgm:t>
    </dgm:pt>
    <dgm:pt modelId="{F244230D-C942-9F42-98E5-72D9C9E49296}" type="parTrans" cxnId="{79091F2A-8CAC-8C4E-9F01-E97529D7BAEF}">
      <dgm:prSet/>
      <dgm:spPr/>
      <dgm:t>
        <a:bodyPr/>
        <a:lstStyle/>
        <a:p>
          <a:endParaRPr lang="es-ES"/>
        </a:p>
      </dgm:t>
    </dgm:pt>
    <dgm:pt modelId="{EAFDA8AC-4246-454A-AF2B-33BC1A07FAEA}" type="sibTrans" cxnId="{79091F2A-8CAC-8C4E-9F01-E97529D7BAEF}">
      <dgm:prSet/>
      <dgm:spPr/>
      <dgm:t>
        <a:bodyPr/>
        <a:lstStyle/>
        <a:p>
          <a:endParaRPr lang="es-ES"/>
        </a:p>
      </dgm:t>
    </dgm:pt>
    <dgm:pt modelId="{71AC1563-89E7-E74A-8506-6AEBC1B4150A}">
      <dgm:prSet/>
      <dgm:spPr/>
      <dgm:t>
        <a:bodyPr/>
        <a:lstStyle/>
        <a:p>
          <a:pPr rtl="0"/>
          <a:r>
            <a:rPr lang="es-EC" dirty="0" smtClean="0"/>
            <a:t>Catalogo unificado</a:t>
          </a:r>
          <a:endParaRPr lang="es-EC" dirty="0"/>
        </a:p>
      </dgm:t>
    </dgm:pt>
    <dgm:pt modelId="{0ED9E757-4479-3B4A-B2BF-E9D02B999A18}" type="parTrans" cxnId="{A2B176C1-30D0-B74A-8A4A-2980AE9E0D2C}">
      <dgm:prSet/>
      <dgm:spPr/>
      <dgm:t>
        <a:bodyPr/>
        <a:lstStyle/>
        <a:p>
          <a:endParaRPr lang="es-ES"/>
        </a:p>
      </dgm:t>
    </dgm:pt>
    <dgm:pt modelId="{366ACCFD-2017-B445-ABFC-DF3892B609DE}" type="sibTrans" cxnId="{A2B176C1-30D0-B74A-8A4A-2980AE9E0D2C}">
      <dgm:prSet/>
      <dgm:spPr/>
      <dgm:t>
        <a:bodyPr/>
        <a:lstStyle/>
        <a:p>
          <a:endParaRPr lang="es-ES"/>
        </a:p>
      </dgm:t>
    </dgm:pt>
    <dgm:pt modelId="{5BF3B8B8-7D33-0247-BB39-E88B12CCD6DD}">
      <dgm:prSet/>
      <dgm:spPr/>
      <dgm:t>
        <a:bodyPr/>
        <a:lstStyle/>
        <a:p>
          <a:r>
            <a:rPr lang="es-ES" dirty="0" smtClean="0"/>
            <a:t>Certificación por Competencias, desarrollo de habilidades</a:t>
          </a:r>
          <a:endParaRPr lang="es-ES" dirty="0"/>
        </a:p>
      </dgm:t>
    </dgm:pt>
    <dgm:pt modelId="{D8A4928E-44EF-524D-9CAC-24FD9B91A0DF}" type="parTrans" cxnId="{FD965207-CEDD-0948-AE07-8EF193E69080}">
      <dgm:prSet/>
      <dgm:spPr/>
      <dgm:t>
        <a:bodyPr/>
        <a:lstStyle/>
        <a:p>
          <a:endParaRPr lang="es-ES"/>
        </a:p>
      </dgm:t>
    </dgm:pt>
    <dgm:pt modelId="{3E7D1916-BDB1-CC49-867A-44F46D4915DE}" type="sibTrans" cxnId="{FD965207-CEDD-0948-AE07-8EF193E69080}">
      <dgm:prSet/>
      <dgm:spPr/>
      <dgm:t>
        <a:bodyPr/>
        <a:lstStyle/>
        <a:p>
          <a:endParaRPr lang="es-ES"/>
        </a:p>
      </dgm:t>
    </dgm:pt>
    <dgm:pt modelId="{237B46F9-1C3F-194D-B654-37A46FC8C85F}">
      <dgm:prSet/>
      <dgm:spPr/>
      <dgm:t>
        <a:bodyPr/>
        <a:lstStyle/>
        <a:p>
          <a:r>
            <a:rPr lang="es-ES" dirty="0" smtClean="0"/>
            <a:t>Evaluación critica, medios y herramientas de compras</a:t>
          </a:r>
          <a:endParaRPr lang="es-ES" dirty="0"/>
        </a:p>
      </dgm:t>
    </dgm:pt>
    <dgm:pt modelId="{CA01BB5A-2125-AA47-AFD3-C0579DD99828}" type="parTrans" cxnId="{09635524-DB74-4946-8C33-D7F4012DB53B}">
      <dgm:prSet/>
      <dgm:spPr/>
      <dgm:t>
        <a:bodyPr/>
        <a:lstStyle/>
        <a:p>
          <a:endParaRPr lang="es-ES"/>
        </a:p>
      </dgm:t>
    </dgm:pt>
    <dgm:pt modelId="{43CC11BB-34F2-DF47-AB87-BBDF32EF50B1}" type="sibTrans" cxnId="{09635524-DB74-4946-8C33-D7F4012DB53B}">
      <dgm:prSet/>
      <dgm:spPr/>
      <dgm:t>
        <a:bodyPr/>
        <a:lstStyle/>
        <a:p>
          <a:endParaRPr lang="es-ES"/>
        </a:p>
      </dgm:t>
    </dgm:pt>
    <dgm:pt modelId="{702471E5-0E7F-6C41-84D2-20834C12D794}">
      <dgm:prSet/>
      <dgm:spPr/>
      <dgm:t>
        <a:bodyPr/>
        <a:lstStyle/>
        <a:p>
          <a:r>
            <a:rPr lang="es-ES" dirty="0" smtClean="0"/>
            <a:t>Desarrollo de habilidades en nuevas tecnologías aplicadas a las CP</a:t>
          </a:r>
          <a:endParaRPr lang="es-ES" dirty="0"/>
        </a:p>
      </dgm:t>
    </dgm:pt>
    <dgm:pt modelId="{B176E7C3-5E31-AE41-A851-7BD9E2832704}" type="parTrans" cxnId="{F2F33296-8CB9-0544-88F8-4ED4568F82B1}">
      <dgm:prSet/>
      <dgm:spPr/>
      <dgm:t>
        <a:bodyPr/>
        <a:lstStyle/>
        <a:p>
          <a:endParaRPr lang="es-ES"/>
        </a:p>
      </dgm:t>
    </dgm:pt>
    <dgm:pt modelId="{662FD947-972B-9C43-99E5-6615CC4894BB}" type="sibTrans" cxnId="{F2F33296-8CB9-0544-88F8-4ED4568F82B1}">
      <dgm:prSet/>
      <dgm:spPr/>
      <dgm:t>
        <a:bodyPr/>
        <a:lstStyle/>
        <a:p>
          <a:endParaRPr lang="es-ES"/>
        </a:p>
      </dgm:t>
    </dgm:pt>
    <dgm:pt modelId="{887EC8C4-F625-F447-B5BF-D42243FF0977}">
      <dgm:prSet/>
      <dgm:spPr/>
      <dgm:t>
        <a:bodyPr/>
        <a:lstStyle/>
        <a:p>
          <a:pPr rtl="0"/>
          <a:r>
            <a:rPr lang="es-EC" dirty="0" smtClean="0"/>
            <a:t>Equiparar informacion y funcionalidad </a:t>
          </a:r>
          <a:endParaRPr lang="es-EC" dirty="0"/>
        </a:p>
      </dgm:t>
    </dgm:pt>
    <dgm:pt modelId="{B133F7B8-774B-934C-8A7A-3E31A33577E2}" type="parTrans" cxnId="{99708553-CB1C-3342-8D23-87110B0F4F46}">
      <dgm:prSet/>
      <dgm:spPr/>
      <dgm:t>
        <a:bodyPr/>
        <a:lstStyle/>
        <a:p>
          <a:endParaRPr lang="es-ES"/>
        </a:p>
      </dgm:t>
    </dgm:pt>
    <dgm:pt modelId="{C184D3CF-617F-CA40-9EF3-4BF6470237BA}" type="sibTrans" cxnId="{99708553-CB1C-3342-8D23-87110B0F4F46}">
      <dgm:prSet/>
      <dgm:spPr/>
      <dgm:t>
        <a:bodyPr/>
        <a:lstStyle/>
        <a:p>
          <a:endParaRPr lang="es-ES"/>
        </a:p>
      </dgm:t>
    </dgm:pt>
    <dgm:pt modelId="{90FBDF93-A78E-F340-AAEA-246E394F0706}">
      <dgm:prSet/>
      <dgm:spPr/>
      <dgm:t>
        <a:bodyPr/>
        <a:lstStyle/>
        <a:p>
          <a:pPr rtl="0"/>
          <a:r>
            <a:rPr lang="es-EC" dirty="0" smtClean="0"/>
            <a:t>Enfoque de integracion</a:t>
          </a:r>
          <a:endParaRPr lang="es-EC" dirty="0"/>
        </a:p>
      </dgm:t>
    </dgm:pt>
    <dgm:pt modelId="{40F3E8BB-5385-474D-A0A3-1E0DAD9FEDA2}" type="parTrans" cxnId="{A68D0AC6-AF19-EA48-A7AC-08F5A2CBD7E0}">
      <dgm:prSet/>
      <dgm:spPr/>
      <dgm:t>
        <a:bodyPr/>
        <a:lstStyle/>
        <a:p>
          <a:endParaRPr lang="es-ES"/>
        </a:p>
      </dgm:t>
    </dgm:pt>
    <dgm:pt modelId="{ECCE7512-B04E-7245-8C23-6DC6A6A94D43}" type="sibTrans" cxnId="{A68D0AC6-AF19-EA48-A7AC-08F5A2CBD7E0}">
      <dgm:prSet/>
      <dgm:spPr/>
      <dgm:t>
        <a:bodyPr/>
        <a:lstStyle/>
        <a:p>
          <a:endParaRPr lang="es-ES"/>
        </a:p>
      </dgm:t>
    </dgm:pt>
    <dgm:pt modelId="{C6328BC5-228F-B043-ADC8-B8ACB7D89092}" type="pres">
      <dgm:prSet presAssocID="{A9025470-6101-D345-943F-3E9EA360D9B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B1648C6-4F5D-D946-A7F6-9DDACAE2F41D}" type="pres">
      <dgm:prSet presAssocID="{D16B9771-805D-B945-8808-EF2AD78D559F}" presName="parentLin" presStyleCnt="0"/>
      <dgm:spPr/>
    </dgm:pt>
    <dgm:pt modelId="{CF13E40C-0218-9949-92E6-C6EF634BF55E}" type="pres">
      <dgm:prSet presAssocID="{D16B9771-805D-B945-8808-EF2AD78D559F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88CA571B-6F97-F043-B2D6-5A45CA02813C}" type="pres">
      <dgm:prSet presAssocID="{D16B9771-805D-B945-8808-EF2AD78D559F}" presName="parentText" presStyleLbl="node1" presStyleIdx="0" presStyleCnt="2" custScaleX="110178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251882-11CE-5149-8464-9B865669F820}" type="pres">
      <dgm:prSet presAssocID="{D16B9771-805D-B945-8808-EF2AD78D559F}" presName="negativeSpace" presStyleCnt="0"/>
      <dgm:spPr/>
    </dgm:pt>
    <dgm:pt modelId="{27D12914-230D-D646-BE27-074534E7E9D6}" type="pres">
      <dgm:prSet presAssocID="{D16B9771-805D-B945-8808-EF2AD78D559F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65E3C3B-739D-214B-B930-0D786C4E02C0}" type="pres">
      <dgm:prSet presAssocID="{EAFDA8AC-4246-454A-AF2B-33BC1A07FAEA}" presName="spaceBetweenRectangles" presStyleCnt="0"/>
      <dgm:spPr/>
    </dgm:pt>
    <dgm:pt modelId="{8A9F6506-AAE7-234F-B4D8-5D68FE21E1BB}" type="pres">
      <dgm:prSet presAssocID="{71AC1563-89E7-E74A-8506-6AEBC1B4150A}" presName="parentLin" presStyleCnt="0"/>
      <dgm:spPr/>
    </dgm:pt>
    <dgm:pt modelId="{2421021C-A90D-9B44-A8FA-4FF53F1BD394}" type="pres">
      <dgm:prSet presAssocID="{71AC1563-89E7-E74A-8506-6AEBC1B4150A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00A4318A-A901-C841-B269-8F9636864EF5}" type="pres">
      <dgm:prSet presAssocID="{71AC1563-89E7-E74A-8506-6AEBC1B4150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87CB3A6-EADC-F84D-8FF7-4B833C8DD34D}" type="pres">
      <dgm:prSet presAssocID="{71AC1563-89E7-E74A-8506-6AEBC1B4150A}" presName="negativeSpace" presStyleCnt="0"/>
      <dgm:spPr/>
    </dgm:pt>
    <dgm:pt modelId="{03CEDA3A-E8EE-1945-B7A5-6E9A23019CBB}" type="pres">
      <dgm:prSet presAssocID="{71AC1563-89E7-E74A-8506-6AEBC1B4150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1433E73-4937-F147-BFB6-13E5EB54F90E}" type="presOf" srcId="{A9025470-6101-D345-943F-3E9EA360D9B6}" destId="{C6328BC5-228F-B043-ADC8-B8ACB7D89092}" srcOrd="0" destOrd="0" presId="urn:microsoft.com/office/officeart/2005/8/layout/list1"/>
    <dgm:cxn modelId="{2CFCECCC-664A-EF4F-9BE9-9690311A7893}" type="presOf" srcId="{D16B9771-805D-B945-8808-EF2AD78D559F}" destId="{88CA571B-6F97-F043-B2D6-5A45CA02813C}" srcOrd="1" destOrd="0" presId="urn:microsoft.com/office/officeart/2005/8/layout/list1"/>
    <dgm:cxn modelId="{61E99338-F248-254F-A840-831F9DAAC549}" type="presOf" srcId="{D16B9771-805D-B945-8808-EF2AD78D559F}" destId="{CF13E40C-0218-9949-92E6-C6EF634BF55E}" srcOrd="0" destOrd="0" presId="urn:microsoft.com/office/officeart/2005/8/layout/list1"/>
    <dgm:cxn modelId="{79B0993A-D3E7-7546-930F-420B8D82C621}" type="presOf" srcId="{71AC1563-89E7-E74A-8506-6AEBC1B4150A}" destId="{2421021C-A90D-9B44-A8FA-4FF53F1BD394}" srcOrd="0" destOrd="0" presId="urn:microsoft.com/office/officeart/2005/8/layout/list1"/>
    <dgm:cxn modelId="{FD965207-CEDD-0948-AE07-8EF193E69080}" srcId="{D16B9771-805D-B945-8808-EF2AD78D559F}" destId="{5BF3B8B8-7D33-0247-BB39-E88B12CCD6DD}" srcOrd="0" destOrd="0" parTransId="{D8A4928E-44EF-524D-9CAC-24FD9B91A0DF}" sibTransId="{3E7D1916-BDB1-CC49-867A-44F46D4915DE}"/>
    <dgm:cxn modelId="{A2B176C1-30D0-B74A-8A4A-2980AE9E0D2C}" srcId="{A9025470-6101-D345-943F-3E9EA360D9B6}" destId="{71AC1563-89E7-E74A-8506-6AEBC1B4150A}" srcOrd="1" destOrd="0" parTransId="{0ED9E757-4479-3B4A-B2BF-E9D02B999A18}" sibTransId="{366ACCFD-2017-B445-ABFC-DF3892B609DE}"/>
    <dgm:cxn modelId="{739687AF-F117-194C-9315-C6CD0D9C0C9F}" type="presOf" srcId="{5BF3B8B8-7D33-0247-BB39-E88B12CCD6DD}" destId="{27D12914-230D-D646-BE27-074534E7E9D6}" srcOrd="0" destOrd="0" presId="urn:microsoft.com/office/officeart/2005/8/layout/list1"/>
    <dgm:cxn modelId="{A68D0AC6-AF19-EA48-A7AC-08F5A2CBD7E0}" srcId="{71AC1563-89E7-E74A-8506-6AEBC1B4150A}" destId="{90FBDF93-A78E-F340-AAEA-246E394F0706}" srcOrd="1" destOrd="0" parTransId="{40F3E8BB-5385-474D-A0A3-1E0DAD9FEDA2}" sibTransId="{ECCE7512-B04E-7245-8C23-6DC6A6A94D43}"/>
    <dgm:cxn modelId="{B9513850-76B2-DD40-9215-700B77FB3CF8}" type="presOf" srcId="{71AC1563-89E7-E74A-8506-6AEBC1B4150A}" destId="{00A4318A-A901-C841-B269-8F9636864EF5}" srcOrd="1" destOrd="0" presId="urn:microsoft.com/office/officeart/2005/8/layout/list1"/>
    <dgm:cxn modelId="{09635524-DB74-4946-8C33-D7F4012DB53B}" srcId="{D16B9771-805D-B945-8808-EF2AD78D559F}" destId="{237B46F9-1C3F-194D-B654-37A46FC8C85F}" srcOrd="1" destOrd="0" parTransId="{CA01BB5A-2125-AA47-AFD3-C0579DD99828}" sibTransId="{43CC11BB-34F2-DF47-AB87-BBDF32EF50B1}"/>
    <dgm:cxn modelId="{1BD234EC-FFBF-6846-958F-E0AE7E8B1233}" type="presOf" srcId="{887EC8C4-F625-F447-B5BF-D42243FF0977}" destId="{03CEDA3A-E8EE-1945-B7A5-6E9A23019CBB}" srcOrd="0" destOrd="0" presId="urn:microsoft.com/office/officeart/2005/8/layout/list1"/>
    <dgm:cxn modelId="{72856837-2B3F-BC48-BAEE-7A7C9C2302C3}" type="presOf" srcId="{90FBDF93-A78E-F340-AAEA-246E394F0706}" destId="{03CEDA3A-E8EE-1945-B7A5-6E9A23019CBB}" srcOrd="0" destOrd="1" presId="urn:microsoft.com/office/officeart/2005/8/layout/list1"/>
    <dgm:cxn modelId="{99708553-CB1C-3342-8D23-87110B0F4F46}" srcId="{71AC1563-89E7-E74A-8506-6AEBC1B4150A}" destId="{887EC8C4-F625-F447-B5BF-D42243FF0977}" srcOrd="0" destOrd="0" parTransId="{B133F7B8-774B-934C-8A7A-3E31A33577E2}" sibTransId="{C184D3CF-617F-CA40-9EF3-4BF6470237BA}"/>
    <dgm:cxn modelId="{31BAA5E0-8E6A-F34F-A8E5-E843721E7F21}" type="presOf" srcId="{702471E5-0E7F-6C41-84D2-20834C12D794}" destId="{27D12914-230D-D646-BE27-074534E7E9D6}" srcOrd="0" destOrd="2" presId="urn:microsoft.com/office/officeart/2005/8/layout/list1"/>
    <dgm:cxn modelId="{F2F33296-8CB9-0544-88F8-4ED4568F82B1}" srcId="{D16B9771-805D-B945-8808-EF2AD78D559F}" destId="{702471E5-0E7F-6C41-84D2-20834C12D794}" srcOrd="2" destOrd="0" parTransId="{B176E7C3-5E31-AE41-A851-7BD9E2832704}" sibTransId="{662FD947-972B-9C43-99E5-6615CC4894BB}"/>
    <dgm:cxn modelId="{14FEAE80-0A10-DA45-8DA8-52E94AE2E7EF}" type="presOf" srcId="{237B46F9-1C3F-194D-B654-37A46FC8C85F}" destId="{27D12914-230D-D646-BE27-074534E7E9D6}" srcOrd="0" destOrd="1" presId="urn:microsoft.com/office/officeart/2005/8/layout/list1"/>
    <dgm:cxn modelId="{79091F2A-8CAC-8C4E-9F01-E97529D7BAEF}" srcId="{A9025470-6101-D345-943F-3E9EA360D9B6}" destId="{D16B9771-805D-B945-8808-EF2AD78D559F}" srcOrd="0" destOrd="0" parTransId="{F244230D-C942-9F42-98E5-72D9C9E49296}" sibTransId="{EAFDA8AC-4246-454A-AF2B-33BC1A07FAEA}"/>
    <dgm:cxn modelId="{637A4E8D-B045-534E-B7CA-D48EE8013A96}" type="presParOf" srcId="{C6328BC5-228F-B043-ADC8-B8ACB7D89092}" destId="{9B1648C6-4F5D-D946-A7F6-9DDACAE2F41D}" srcOrd="0" destOrd="0" presId="urn:microsoft.com/office/officeart/2005/8/layout/list1"/>
    <dgm:cxn modelId="{9C829CC5-7B1A-9B40-9CE9-13D8D0430CDF}" type="presParOf" srcId="{9B1648C6-4F5D-D946-A7F6-9DDACAE2F41D}" destId="{CF13E40C-0218-9949-92E6-C6EF634BF55E}" srcOrd="0" destOrd="0" presId="urn:microsoft.com/office/officeart/2005/8/layout/list1"/>
    <dgm:cxn modelId="{C1C5BF00-03ED-D34F-80C1-FABE109336FC}" type="presParOf" srcId="{9B1648C6-4F5D-D946-A7F6-9DDACAE2F41D}" destId="{88CA571B-6F97-F043-B2D6-5A45CA02813C}" srcOrd="1" destOrd="0" presId="urn:microsoft.com/office/officeart/2005/8/layout/list1"/>
    <dgm:cxn modelId="{89F17B57-C706-734A-B079-8BE93D72CFCF}" type="presParOf" srcId="{C6328BC5-228F-B043-ADC8-B8ACB7D89092}" destId="{B4251882-11CE-5149-8464-9B865669F820}" srcOrd="1" destOrd="0" presId="urn:microsoft.com/office/officeart/2005/8/layout/list1"/>
    <dgm:cxn modelId="{263F3DC5-8BBA-5D45-B5FA-E3852C93DFC0}" type="presParOf" srcId="{C6328BC5-228F-B043-ADC8-B8ACB7D89092}" destId="{27D12914-230D-D646-BE27-074534E7E9D6}" srcOrd="2" destOrd="0" presId="urn:microsoft.com/office/officeart/2005/8/layout/list1"/>
    <dgm:cxn modelId="{AD6F7FC3-8955-674F-ACCD-74C283748570}" type="presParOf" srcId="{C6328BC5-228F-B043-ADC8-B8ACB7D89092}" destId="{165E3C3B-739D-214B-B930-0D786C4E02C0}" srcOrd="3" destOrd="0" presId="urn:microsoft.com/office/officeart/2005/8/layout/list1"/>
    <dgm:cxn modelId="{D0A77957-4A87-3246-B6FF-364FA1B3B491}" type="presParOf" srcId="{C6328BC5-228F-B043-ADC8-B8ACB7D89092}" destId="{8A9F6506-AAE7-234F-B4D8-5D68FE21E1BB}" srcOrd="4" destOrd="0" presId="urn:microsoft.com/office/officeart/2005/8/layout/list1"/>
    <dgm:cxn modelId="{52B66507-D811-D34B-B30A-0F5F1511F8D4}" type="presParOf" srcId="{8A9F6506-AAE7-234F-B4D8-5D68FE21E1BB}" destId="{2421021C-A90D-9B44-A8FA-4FF53F1BD394}" srcOrd="0" destOrd="0" presId="urn:microsoft.com/office/officeart/2005/8/layout/list1"/>
    <dgm:cxn modelId="{CC6E93C5-A785-1140-BF03-38D8D53AC29F}" type="presParOf" srcId="{8A9F6506-AAE7-234F-B4D8-5D68FE21E1BB}" destId="{00A4318A-A901-C841-B269-8F9636864EF5}" srcOrd="1" destOrd="0" presId="urn:microsoft.com/office/officeart/2005/8/layout/list1"/>
    <dgm:cxn modelId="{7D659687-A65E-274C-846A-54813C6928BA}" type="presParOf" srcId="{C6328BC5-228F-B043-ADC8-B8ACB7D89092}" destId="{C87CB3A6-EADC-F84D-8FF7-4B833C8DD34D}" srcOrd="5" destOrd="0" presId="urn:microsoft.com/office/officeart/2005/8/layout/list1"/>
    <dgm:cxn modelId="{407148A7-483B-0A45-96E7-527B561FC413}" type="presParOf" srcId="{C6328BC5-228F-B043-ADC8-B8ACB7D89092}" destId="{03CEDA3A-E8EE-1945-B7A5-6E9A23019C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D41EA2-D8C3-C34A-B326-90541819FEB6}">
      <dsp:nvSpPr>
        <dsp:cNvPr id="0" name=""/>
        <dsp:cNvSpPr/>
      </dsp:nvSpPr>
      <dsp:spPr>
        <a:xfrm>
          <a:off x="0" y="1108731"/>
          <a:ext cx="7653536" cy="2677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3999" tIns="520700" rIns="593999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500" kern="1200" dirty="0" smtClean="0"/>
            <a:t>Reformas legislacion ultimos 20 años</a:t>
          </a:r>
          <a:endParaRPr lang="es-EC" sz="2500" kern="1200" dirty="0"/>
        </a:p>
        <a:p>
          <a:pPr marL="228600" lvl="1" indent="-228600" algn="just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Incremento de </a:t>
          </a:r>
          <a:r>
            <a:rPr lang="es-ES" sz="2500" kern="1200" dirty="0" smtClean="0"/>
            <a:t>eficiencia y transparencia</a:t>
          </a:r>
          <a:endParaRPr lang="es-ES" sz="2500" kern="1200" dirty="0"/>
        </a:p>
        <a:p>
          <a:pPr marL="228600" lvl="1" indent="-228600" algn="just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Rol del Poder Ejecutivo</a:t>
          </a:r>
          <a:endParaRPr lang="es-ES" sz="2500" kern="1200" dirty="0"/>
        </a:p>
        <a:p>
          <a:pPr marL="228600" lvl="1" indent="-228600" algn="just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Implicancia de Acuerdos </a:t>
          </a:r>
          <a:r>
            <a:rPr lang="es-ES" sz="2500" kern="1200" dirty="0" smtClean="0"/>
            <a:t>internacionales</a:t>
          </a:r>
          <a:endParaRPr lang="es-ES" sz="2500" kern="1200" dirty="0"/>
        </a:p>
        <a:p>
          <a:pPr marL="228600" lvl="1" indent="-228600" algn="just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Marco regulatorio de amplio alcance</a:t>
          </a:r>
          <a:endParaRPr lang="es-ES" sz="2500" kern="1200" dirty="0"/>
        </a:p>
      </dsp:txBody>
      <dsp:txXfrm>
        <a:off x="0" y="1108731"/>
        <a:ext cx="7653536" cy="2677500"/>
      </dsp:txXfrm>
    </dsp:sp>
    <dsp:sp modelId="{3D3BC1A1-6BD1-394A-91F5-7B47C6A36985}">
      <dsp:nvSpPr>
        <dsp:cNvPr id="0" name=""/>
        <dsp:cNvSpPr/>
      </dsp:nvSpPr>
      <dsp:spPr>
        <a:xfrm>
          <a:off x="382676" y="739731"/>
          <a:ext cx="5357475" cy="738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2500" tIns="0" rIns="20250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500" b="1" kern="1200" dirty="0" smtClean="0"/>
            <a:t>Sistemas de CP en paises REDEPLAN</a:t>
          </a:r>
          <a:endParaRPr lang="es-EC" sz="2500" kern="1200" dirty="0"/>
        </a:p>
      </dsp:txBody>
      <dsp:txXfrm>
        <a:off x="418702" y="775757"/>
        <a:ext cx="5285423" cy="6659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B8FF55-4409-574D-94DE-CF9610E8F29F}">
      <dsp:nvSpPr>
        <dsp:cNvPr id="0" name=""/>
        <dsp:cNvSpPr/>
      </dsp:nvSpPr>
      <dsp:spPr>
        <a:xfrm>
          <a:off x="0" y="431147"/>
          <a:ext cx="8352928" cy="2633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80" tIns="458216" rIns="648280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Analisis de integracion</a:t>
          </a:r>
          <a:endParaRPr lang="es-EC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Import y export nacionales y subnacionales</a:t>
          </a:r>
          <a:endParaRPr lang="es-EC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Medir capacidades locales </a:t>
          </a:r>
          <a:endParaRPr lang="es-EC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Indicadores de integracion y flujo de recursos en los paises REDEPLAN</a:t>
          </a:r>
          <a:endParaRPr lang="es-EC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CP como instrumento politico de desarrollo</a:t>
          </a:r>
          <a:endParaRPr lang="es-EC" sz="2200" kern="1200" dirty="0"/>
        </a:p>
      </dsp:txBody>
      <dsp:txXfrm>
        <a:off x="0" y="431147"/>
        <a:ext cx="8352928" cy="2633399"/>
      </dsp:txXfrm>
    </dsp:sp>
    <dsp:sp modelId="{0F0FE21C-90A4-D143-A144-8FE951792720}">
      <dsp:nvSpPr>
        <dsp:cNvPr id="0" name=""/>
        <dsp:cNvSpPr/>
      </dsp:nvSpPr>
      <dsp:spPr>
        <a:xfrm>
          <a:off x="417646" y="106427"/>
          <a:ext cx="5847049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Observatorio para la integración</a:t>
          </a:r>
          <a:endParaRPr lang="es-EC" sz="2400" kern="1200" dirty="0"/>
        </a:p>
      </dsp:txBody>
      <dsp:txXfrm>
        <a:off x="449349" y="138130"/>
        <a:ext cx="5783643" cy="586034"/>
      </dsp:txXfrm>
    </dsp:sp>
    <dsp:sp modelId="{D948A175-1116-2B4A-AE43-0BF8882999D8}">
      <dsp:nvSpPr>
        <dsp:cNvPr id="0" name=""/>
        <dsp:cNvSpPr/>
      </dsp:nvSpPr>
      <dsp:spPr>
        <a:xfrm>
          <a:off x="0" y="3508067"/>
          <a:ext cx="8352928" cy="12820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8280" tIns="458216" rIns="648280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Relevamiento de mercado</a:t>
          </a:r>
          <a:endParaRPr lang="es-EC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200" kern="1200" dirty="0" smtClean="0"/>
            <a:t>Interaccion con sectores productivos</a:t>
          </a:r>
          <a:endParaRPr lang="es-EC" sz="2200" kern="1200" dirty="0"/>
        </a:p>
      </dsp:txBody>
      <dsp:txXfrm>
        <a:off x="0" y="3508067"/>
        <a:ext cx="8352928" cy="1282049"/>
      </dsp:txXfrm>
    </dsp:sp>
    <dsp:sp modelId="{E6924D70-1E1D-6F43-9F80-4E762781E32D}">
      <dsp:nvSpPr>
        <dsp:cNvPr id="0" name=""/>
        <dsp:cNvSpPr/>
      </dsp:nvSpPr>
      <dsp:spPr>
        <a:xfrm>
          <a:off x="417646" y="3183346"/>
          <a:ext cx="5847049" cy="6494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Deteccion de oportunidades</a:t>
          </a:r>
          <a:endParaRPr lang="es-EC" sz="2400" kern="1200" dirty="0"/>
        </a:p>
      </dsp:txBody>
      <dsp:txXfrm>
        <a:off x="449349" y="3215049"/>
        <a:ext cx="5783643" cy="5860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FE468-8749-0041-B518-B93DAF04F01D}">
      <dsp:nvSpPr>
        <dsp:cNvPr id="0" name=""/>
        <dsp:cNvSpPr/>
      </dsp:nvSpPr>
      <dsp:spPr>
        <a:xfrm>
          <a:off x="0" y="327024"/>
          <a:ext cx="8229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5275FD-236F-D640-B805-0BFD96067A82}">
      <dsp:nvSpPr>
        <dsp:cNvPr id="0" name=""/>
        <dsp:cNvSpPr/>
      </dsp:nvSpPr>
      <dsp:spPr>
        <a:xfrm>
          <a:off x="21314" y="76104"/>
          <a:ext cx="7650697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b="1" kern="1200" dirty="0" smtClean="0"/>
            <a:t>Propuesta de accion: </a:t>
          </a:r>
          <a:r>
            <a:rPr lang="es-EC" sz="2000" kern="1200" dirty="0" smtClean="0"/>
            <a:t>Identificar actividades productivas a impulsar</a:t>
          </a:r>
          <a:endParaRPr lang="es-EC" sz="2000" kern="1200" dirty="0"/>
        </a:p>
      </dsp:txBody>
      <dsp:txXfrm>
        <a:off x="45812" y="100602"/>
        <a:ext cx="7601701" cy="452844"/>
      </dsp:txXfrm>
    </dsp:sp>
    <dsp:sp modelId="{17C9FE43-0F13-0440-B7B1-E838A1E27EA8}">
      <dsp:nvSpPr>
        <dsp:cNvPr id="0" name=""/>
        <dsp:cNvSpPr/>
      </dsp:nvSpPr>
      <dsp:spPr>
        <a:xfrm>
          <a:off x="0" y="1098144"/>
          <a:ext cx="8229600" cy="990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700" kern="1200" dirty="0" smtClean="0"/>
            <a:t>Detectar cadenas productivas</a:t>
          </a:r>
          <a:endParaRPr lang="es-EC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700" kern="1200" dirty="0" smtClean="0"/>
            <a:t>Impulsar entramado industrial generando ventajas competitivas</a:t>
          </a:r>
          <a:endParaRPr lang="es-EC" sz="1700" kern="1200" dirty="0"/>
        </a:p>
      </dsp:txBody>
      <dsp:txXfrm>
        <a:off x="0" y="1098144"/>
        <a:ext cx="8229600" cy="990675"/>
      </dsp:txXfrm>
    </dsp:sp>
    <dsp:sp modelId="{980E5CD9-90B7-DB47-B8D9-D38B449A916D}">
      <dsp:nvSpPr>
        <dsp:cNvPr id="0" name=""/>
        <dsp:cNvSpPr/>
      </dsp:nvSpPr>
      <dsp:spPr>
        <a:xfrm>
          <a:off x="411480" y="847224"/>
          <a:ext cx="576072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Conjuntos productivos</a:t>
          </a:r>
          <a:endParaRPr lang="es-EC" sz="2000" kern="1200" dirty="0"/>
        </a:p>
      </dsp:txBody>
      <dsp:txXfrm>
        <a:off x="435978" y="871722"/>
        <a:ext cx="5711724" cy="452844"/>
      </dsp:txXfrm>
    </dsp:sp>
    <dsp:sp modelId="{EB39918D-CDEF-3E44-82AA-F43B9A0EE062}">
      <dsp:nvSpPr>
        <dsp:cNvPr id="0" name=""/>
        <dsp:cNvSpPr/>
      </dsp:nvSpPr>
      <dsp:spPr>
        <a:xfrm>
          <a:off x="0" y="2431539"/>
          <a:ext cx="8229600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700" kern="1200" dirty="0" smtClean="0"/>
            <a:t>Fortalecer aspectos productivos y sociales de las comunidades</a:t>
          </a:r>
          <a:endParaRPr lang="es-EC" sz="1700" kern="1200" dirty="0"/>
        </a:p>
      </dsp:txBody>
      <dsp:txXfrm>
        <a:off x="0" y="2431539"/>
        <a:ext cx="8229600" cy="722925"/>
      </dsp:txXfrm>
    </dsp:sp>
    <dsp:sp modelId="{3458C3C2-BD19-AF4C-B702-AEDB4EB690DD}">
      <dsp:nvSpPr>
        <dsp:cNvPr id="0" name=""/>
        <dsp:cNvSpPr/>
      </dsp:nvSpPr>
      <dsp:spPr>
        <a:xfrm>
          <a:off x="411480" y="2180619"/>
          <a:ext cx="576072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Capacidades endogenas de relevancia local</a:t>
          </a:r>
          <a:endParaRPr lang="es-EC" sz="2000" kern="1200" dirty="0"/>
        </a:p>
      </dsp:txBody>
      <dsp:txXfrm>
        <a:off x="435978" y="2205117"/>
        <a:ext cx="5711724" cy="452844"/>
      </dsp:txXfrm>
    </dsp:sp>
    <dsp:sp modelId="{4CFB35BB-EE84-3C4A-BFBA-1029677CBB84}">
      <dsp:nvSpPr>
        <dsp:cNvPr id="0" name=""/>
        <dsp:cNvSpPr/>
      </dsp:nvSpPr>
      <dsp:spPr>
        <a:xfrm>
          <a:off x="0" y="3497184"/>
          <a:ext cx="82296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93DCAE-F4D9-6549-B940-87E1A2902176}">
      <dsp:nvSpPr>
        <dsp:cNvPr id="0" name=""/>
        <dsp:cNvSpPr/>
      </dsp:nvSpPr>
      <dsp:spPr>
        <a:xfrm>
          <a:off x="411480" y="3246264"/>
          <a:ext cx="576072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Generacion de infraestructura comun</a:t>
          </a:r>
          <a:endParaRPr lang="es-EC" sz="2000" kern="1200" dirty="0"/>
        </a:p>
      </dsp:txBody>
      <dsp:txXfrm>
        <a:off x="435978" y="3270762"/>
        <a:ext cx="5711724" cy="452844"/>
      </dsp:txXfrm>
    </dsp:sp>
    <dsp:sp modelId="{6DBE8D7F-6E44-DC47-AE37-77531CD63D5A}">
      <dsp:nvSpPr>
        <dsp:cNvPr id="0" name=""/>
        <dsp:cNvSpPr/>
      </dsp:nvSpPr>
      <dsp:spPr>
        <a:xfrm>
          <a:off x="0" y="4268304"/>
          <a:ext cx="8229600" cy="69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354076" rIns="638708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Diseño de instrumentos para sectores con potencial insercion internacional</a:t>
          </a:r>
          <a:endParaRPr lang="es-EC" sz="1600" kern="1200" dirty="0"/>
        </a:p>
      </dsp:txBody>
      <dsp:txXfrm>
        <a:off x="0" y="4268304"/>
        <a:ext cx="8229600" cy="696150"/>
      </dsp:txXfrm>
    </dsp:sp>
    <dsp:sp modelId="{A0BDCAB7-4D71-8E46-B68D-404FA7152C9E}">
      <dsp:nvSpPr>
        <dsp:cNvPr id="0" name=""/>
        <dsp:cNvSpPr/>
      </dsp:nvSpPr>
      <dsp:spPr>
        <a:xfrm>
          <a:off x="411480" y="4017384"/>
          <a:ext cx="576072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Mercados extranjeros demandantes</a:t>
          </a:r>
          <a:endParaRPr lang="es-EC" sz="2000" kern="1200" dirty="0"/>
        </a:p>
      </dsp:txBody>
      <dsp:txXfrm>
        <a:off x="435978" y="4041882"/>
        <a:ext cx="5711724" cy="4528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B29C52-9612-AD4E-A789-5363688A8F21}">
      <dsp:nvSpPr>
        <dsp:cNvPr id="0" name=""/>
        <dsp:cNvSpPr/>
      </dsp:nvSpPr>
      <dsp:spPr>
        <a:xfrm>
          <a:off x="0" y="444029"/>
          <a:ext cx="7797552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D7DE5-4CD5-2749-BD79-B1F60AEFD11A}">
      <dsp:nvSpPr>
        <dsp:cNvPr id="0" name=""/>
        <dsp:cNvSpPr/>
      </dsp:nvSpPr>
      <dsp:spPr>
        <a:xfrm>
          <a:off x="389877" y="30749"/>
          <a:ext cx="5458286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310" tIns="0" rIns="20631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kern="1200" dirty="0" smtClean="0"/>
            <a:t>Propuesta de accion</a:t>
          </a:r>
          <a:r>
            <a:rPr lang="es-EC" sz="2800" kern="1200" dirty="0" smtClean="0"/>
            <a:t>: </a:t>
          </a:r>
          <a:endParaRPr lang="es-EC" sz="2800" kern="1200" dirty="0"/>
        </a:p>
      </dsp:txBody>
      <dsp:txXfrm>
        <a:off x="430226" y="71098"/>
        <a:ext cx="5377588" cy="745862"/>
      </dsp:txXfrm>
    </dsp:sp>
    <dsp:sp modelId="{B2BDE64B-394C-3F4F-AB63-1F06B89FA6F6}">
      <dsp:nvSpPr>
        <dsp:cNvPr id="0" name=""/>
        <dsp:cNvSpPr/>
      </dsp:nvSpPr>
      <dsp:spPr>
        <a:xfrm>
          <a:off x="0" y="1899861"/>
          <a:ext cx="7797552" cy="299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5177" tIns="583184" rIns="605177" bIns="199136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Informatica, electronica y comunicación</a:t>
          </a:r>
          <a:endParaRPr lang="es-EC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Siderurgica, metalurgica y derivados</a:t>
          </a:r>
          <a:endParaRPr lang="es-EC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Quimica y derivados</a:t>
          </a:r>
          <a:endParaRPr lang="es-EC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Farmaceutica</a:t>
          </a:r>
          <a:endParaRPr lang="es-EC" sz="2800" kern="1200" dirty="0"/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800" kern="1200" dirty="0" smtClean="0"/>
            <a:t>Alimentacion</a:t>
          </a:r>
          <a:endParaRPr lang="es-EC" sz="2800" kern="1200" dirty="0"/>
        </a:p>
      </dsp:txBody>
      <dsp:txXfrm>
        <a:off x="0" y="1899861"/>
        <a:ext cx="7797552" cy="2998800"/>
      </dsp:txXfrm>
    </dsp:sp>
    <dsp:sp modelId="{97C62415-5105-864F-BFC5-FB39BC29C3BB}">
      <dsp:nvSpPr>
        <dsp:cNvPr id="0" name=""/>
        <dsp:cNvSpPr/>
      </dsp:nvSpPr>
      <dsp:spPr>
        <a:xfrm>
          <a:off x="308720" y="1300829"/>
          <a:ext cx="5630931" cy="10123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310" tIns="0" rIns="20631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kern="1200" dirty="0" smtClean="0"/>
            <a:t>Identificar sectores productivos a impulsar</a:t>
          </a:r>
          <a:endParaRPr lang="es-EC" sz="2800" b="1" kern="1200" dirty="0"/>
        </a:p>
      </dsp:txBody>
      <dsp:txXfrm>
        <a:off x="358137" y="1350246"/>
        <a:ext cx="5532097" cy="9134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BC07E1-806F-484D-971A-901B82030238}">
      <dsp:nvSpPr>
        <dsp:cNvPr id="0" name=""/>
        <dsp:cNvSpPr/>
      </dsp:nvSpPr>
      <dsp:spPr>
        <a:xfrm>
          <a:off x="0" y="1115848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97094F-66A1-5141-9E45-3D74A1638A69}">
      <dsp:nvSpPr>
        <dsp:cNvPr id="0" name=""/>
        <dsp:cNvSpPr/>
      </dsp:nvSpPr>
      <dsp:spPr>
        <a:xfrm>
          <a:off x="411480" y="614008"/>
          <a:ext cx="5760720" cy="1003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400" b="1" kern="1200" smtClean="0"/>
            <a:t>Controles de origen nacional</a:t>
          </a:r>
          <a:endParaRPr lang="es-EC" sz="3400" kern="1200"/>
        </a:p>
      </dsp:txBody>
      <dsp:txXfrm>
        <a:off x="460476" y="663004"/>
        <a:ext cx="5662728" cy="905688"/>
      </dsp:txXfrm>
    </dsp:sp>
    <dsp:sp modelId="{FA4B411E-166A-A340-BD4F-55D722CAB447}">
      <dsp:nvSpPr>
        <dsp:cNvPr id="0" name=""/>
        <dsp:cNvSpPr/>
      </dsp:nvSpPr>
      <dsp:spPr>
        <a:xfrm>
          <a:off x="0" y="3055154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7258E-E024-064C-BA34-55141CC6DE1A}">
      <dsp:nvSpPr>
        <dsp:cNvPr id="0" name=""/>
        <dsp:cNvSpPr/>
      </dsp:nvSpPr>
      <dsp:spPr>
        <a:xfrm>
          <a:off x="411480" y="2156248"/>
          <a:ext cx="5699080" cy="1400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200" b="1" kern="1200" dirty="0" smtClean="0"/>
            <a:t>Control de categorizacion de proveedores</a:t>
          </a:r>
          <a:endParaRPr lang="es-EC" sz="3200" kern="1200" dirty="0"/>
        </a:p>
      </dsp:txBody>
      <dsp:txXfrm>
        <a:off x="479859" y="2224627"/>
        <a:ext cx="5562322" cy="126398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4AFBD-DB71-4594-959D-447DAAA4D6D6}">
      <dsp:nvSpPr>
        <dsp:cNvPr id="0" name=""/>
        <dsp:cNvSpPr/>
      </dsp:nvSpPr>
      <dsp:spPr>
        <a:xfrm>
          <a:off x="0" y="0"/>
          <a:ext cx="7992888" cy="1484730"/>
        </a:xfrm>
        <a:prstGeom prst="roundRect">
          <a:avLst/>
        </a:prstGeom>
        <a:solidFill>
          <a:schemeClr val="accent1">
            <a:alpha val="9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700" kern="1200" dirty="0" smtClean="0"/>
            <a:t>Posicionar las compras publicas en la agenda política regional como recurso estratégico para generar desarrollo productivo y social.</a:t>
          </a:r>
          <a:endParaRPr lang="es-UY" sz="2700" kern="1200" dirty="0"/>
        </a:p>
      </dsp:txBody>
      <dsp:txXfrm>
        <a:off x="72479" y="72479"/>
        <a:ext cx="7847930" cy="1339772"/>
      </dsp:txXfrm>
    </dsp:sp>
    <dsp:sp modelId="{1D0216E1-2D8F-4E90-BE0B-3BC7C2F7BACC}">
      <dsp:nvSpPr>
        <dsp:cNvPr id="0" name=""/>
        <dsp:cNvSpPr/>
      </dsp:nvSpPr>
      <dsp:spPr>
        <a:xfrm>
          <a:off x="0" y="1726860"/>
          <a:ext cx="7992888" cy="1484730"/>
        </a:xfrm>
        <a:prstGeom prst="roundRect">
          <a:avLst/>
        </a:prstGeom>
        <a:solidFill>
          <a:srgbClr val="4F81B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700" kern="1200" dirty="0" smtClean="0"/>
            <a:t>Asegurar transferencia tecnológica y desagregación de conocimiento en inversiones realizadas por capitales públicos.</a:t>
          </a:r>
          <a:endParaRPr lang="es-UY" sz="2700" kern="1200" dirty="0"/>
        </a:p>
      </dsp:txBody>
      <dsp:txXfrm>
        <a:off x="72479" y="1799339"/>
        <a:ext cx="7847930" cy="1339772"/>
      </dsp:txXfrm>
    </dsp:sp>
    <dsp:sp modelId="{FE477721-4142-4AA0-9AE9-3EC83D18CDB2}">
      <dsp:nvSpPr>
        <dsp:cNvPr id="0" name=""/>
        <dsp:cNvSpPr/>
      </dsp:nvSpPr>
      <dsp:spPr>
        <a:xfrm>
          <a:off x="0" y="3411814"/>
          <a:ext cx="7992888" cy="1484730"/>
        </a:xfrm>
        <a:prstGeom prst="roundRect">
          <a:avLst/>
        </a:prstGeom>
        <a:solidFill>
          <a:srgbClr val="4F81B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700" kern="1200" dirty="0" smtClean="0"/>
            <a:t>Generar instrumentos que incentiven la integración de VA nacional y regional en sectores productivos intensivos en conocimiento e insercion internacional.</a:t>
          </a:r>
          <a:endParaRPr lang="es-UY" sz="2700" kern="1200" dirty="0"/>
        </a:p>
      </dsp:txBody>
      <dsp:txXfrm>
        <a:off x="72479" y="3484293"/>
        <a:ext cx="7847930" cy="13397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8681D-74EB-4746-9183-68B7D35927E4}">
      <dsp:nvSpPr>
        <dsp:cNvPr id="0" name=""/>
        <dsp:cNvSpPr/>
      </dsp:nvSpPr>
      <dsp:spPr>
        <a:xfrm>
          <a:off x="0" y="364291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A. Central y E. Pub    </a:t>
          </a:r>
          <a:r>
            <a:rPr lang="es-UY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2.800</a:t>
          </a:r>
          <a:endParaRPr lang="es-UY" sz="28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38432" y="402723"/>
        <a:ext cx="4243617" cy="710418"/>
      </dsp:txXfrm>
    </dsp:sp>
    <dsp:sp modelId="{D0EC7D37-3E7C-4E9C-BB83-98B4CD30939C}">
      <dsp:nvSpPr>
        <dsp:cNvPr id="0" name=""/>
        <dsp:cNvSpPr/>
      </dsp:nvSpPr>
      <dsp:spPr>
        <a:xfrm>
          <a:off x="0" y="1235093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13333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S.A. del Estado   	      </a:t>
          </a:r>
          <a:r>
            <a:rPr lang="es-UY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1.500</a:t>
          </a:r>
          <a:endParaRPr lang="es-UY" sz="28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38432" y="1273525"/>
        <a:ext cx="4243617" cy="710418"/>
      </dsp:txXfrm>
    </dsp:sp>
    <dsp:sp modelId="{8B0703B1-02D5-44EC-BFA1-F2D7CDB6A8A7}">
      <dsp:nvSpPr>
        <dsp:cNvPr id="0" name=""/>
        <dsp:cNvSpPr/>
      </dsp:nvSpPr>
      <dsp:spPr>
        <a:xfrm>
          <a:off x="0" y="2105896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26667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9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Representan el 8% del PIB </a:t>
          </a:r>
          <a:endParaRPr lang="es-UY" sz="29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38432" y="2144328"/>
        <a:ext cx="4243617" cy="710418"/>
      </dsp:txXfrm>
    </dsp:sp>
    <dsp:sp modelId="{52506CBA-6A32-44AD-AE8B-9937AA7AFE0D}">
      <dsp:nvSpPr>
        <dsp:cNvPr id="0" name=""/>
        <dsp:cNvSpPr/>
      </dsp:nvSpPr>
      <dsp:spPr>
        <a:xfrm>
          <a:off x="0" y="2976698"/>
          <a:ext cx="4320481" cy="787282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40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Las compras de AC y EP es similar a exportación de carne y soja</a:t>
          </a:r>
          <a:endParaRPr lang="es-UY" sz="20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38432" y="3015130"/>
        <a:ext cx="4243617" cy="710418"/>
      </dsp:txXfrm>
    </dsp:sp>
    <dsp:sp modelId="{537D9820-5EE2-439F-A1E5-3DCECDF20A57}">
      <dsp:nvSpPr>
        <dsp:cNvPr id="0" name=""/>
        <dsp:cNvSpPr/>
      </dsp:nvSpPr>
      <dsp:spPr>
        <a:xfrm>
          <a:off x="0" y="3763980"/>
          <a:ext cx="4320481" cy="48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75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UY" sz="23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Verdana"/>
            <a:ea typeface="+mn-ea"/>
            <a:cs typeface="+mn-cs"/>
          </a:endParaRPr>
        </a:p>
      </dsp:txBody>
      <dsp:txXfrm>
        <a:off x="0" y="3763980"/>
        <a:ext cx="4320481" cy="4802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8F30E-B4E9-4A54-AABB-9286D78719AD}">
      <dsp:nvSpPr>
        <dsp:cNvPr id="0" name=""/>
        <dsp:cNvSpPr/>
      </dsp:nvSpPr>
      <dsp:spPr>
        <a:xfrm>
          <a:off x="0" y="0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Trato</a:t>
          </a:r>
          <a:r>
            <a:rPr lang="es-UY" sz="24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 </a:t>
          </a:r>
          <a:r>
            <a:rPr lang="es-UY" sz="2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nacional</a:t>
          </a:r>
          <a:endParaRPr lang="es-UY" sz="24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49347" y="49347"/>
        <a:ext cx="4581826" cy="912186"/>
      </dsp:txXfrm>
    </dsp:sp>
    <dsp:sp modelId="{6E27530D-D962-4EC8-B094-1501F51445B1}">
      <dsp:nvSpPr>
        <dsp:cNvPr id="0" name=""/>
        <dsp:cNvSpPr/>
      </dsp:nvSpPr>
      <dsp:spPr>
        <a:xfrm>
          <a:off x="0" y="1115974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Umbral</a:t>
          </a:r>
          <a:endParaRPr lang="es-UY" sz="24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49347" y="1165321"/>
        <a:ext cx="4581826" cy="912186"/>
      </dsp:txXfrm>
    </dsp:sp>
    <dsp:sp modelId="{D6D4CF16-76B3-4F49-ABFE-34A0939360AC}">
      <dsp:nvSpPr>
        <dsp:cNvPr id="0" name=""/>
        <dsp:cNvSpPr/>
      </dsp:nvSpPr>
      <dsp:spPr>
        <a:xfrm>
          <a:off x="0" y="2268252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Empresas</a:t>
          </a:r>
          <a:r>
            <a:rPr lang="es-UY" sz="24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 </a:t>
          </a:r>
          <a:r>
            <a:rPr lang="es-UY" sz="2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estatales</a:t>
          </a:r>
          <a:endParaRPr lang="es-UY" sz="24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49347" y="2317599"/>
        <a:ext cx="4581826" cy="912186"/>
      </dsp:txXfrm>
    </dsp:sp>
    <dsp:sp modelId="{4434496B-4815-49AF-81EC-42DE6FEDD452}">
      <dsp:nvSpPr>
        <dsp:cNvPr id="0" name=""/>
        <dsp:cNvSpPr/>
      </dsp:nvSpPr>
      <dsp:spPr>
        <a:xfrm>
          <a:off x="0" y="3399432"/>
          <a:ext cx="4680520" cy="1010880"/>
        </a:xfrm>
        <a:prstGeom prst="roundRect">
          <a:avLst/>
        </a:prstGeom>
        <a:solidFill>
          <a:srgbClr val="1B587C"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4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Origen de materias primas</a:t>
          </a:r>
          <a:endParaRPr lang="es-UY" sz="24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49347" y="3448779"/>
        <a:ext cx="4581826" cy="9121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343B94-BDEF-4E90-88DE-6709E4D050EE}">
      <dsp:nvSpPr>
        <dsp:cNvPr id="0" name=""/>
        <dsp:cNvSpPr/>
      </dsp:nvSpPr>
      <dsp:spPr>
        <a:xfrm>
          <a:off x="0" y="9640"/>
          <a:ext cx="3168351" cy="434070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8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Cifras Comercio UY-CH</a:t>
          </a:r>
          <a:endParaRPr lang="es-UY" sz="18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21190" y="30830"/>
        <a:ext cx="3125971" cy="391690"/>
      </dsp:txXfrm>
    </dsp:sp>
    <dsp:sp modelId="{C68355FE-C0E1-45DE-924D-5C330BD1900C}">
      <dsp:nvSpPr>
        <dsp:cNvPr id="0" name=""/>
        <dsp:cNvSpPr/>
      </dsp:nvSpPr>
      <dsp:spPr>
        <a:xfrm>
          <a:off x="264034" y="484030"/>
          <a:ext cx="2640282" cy="434070"/>
        </a:xfrm>
        <a:prstGeom prst="roundRect">
          <a:avLst/>
        </a:prstGeom>
        <a:solidFill>
          <a:srgbClr val="1B587C">
            <a:alpha val="85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Export UY-CH 210:</a:t>
          </a:r>
          <a:endParaRPr lang="es-UY" sz="1600" b="1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285224" y="505220"/>
        <a:ext cx="2597902" cy="391690"/>
      </dsp:txXfrm>
    </dsp:sp>
    <dsp:sp modelId="{EAA80911-E720-4D3B-BAC7-5E873DFD1E8F}">
      <dsp:nvSpPr>
        <dsp:cNvPr id="0" name=""/>
        <dsp:cNvSpPr/>
      </dsp:nvSpPr>
      <dsp:spPr>
        <a:xfrm>
          <a:off x="504053" y="958420"/>
          <a:ext cx="2160245" cy="434070"/>
        </a:xfrm>
        <a:prstGeom prst="roundRect">
          <a:avLst/>
        </a:prstGeom>
        <a:solidFill>
          <a:sysClr val="window" lastClr="FFFFFF">
            <a:alpha val="8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b="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Carne       110:</a:t>
          </a:r>
          <a:endParaRPr lang="es-UY" sz="1600" b="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979610"/>
        <a:ext cx="2117865" cy="391690"/>
      </dsp:txXfrm>
    </dsp:sp>
    <dsp:sp modelId="{C97FFF2F-CF0C-45E9-9842-5C36B4F55A1E}">
      <dsp:nvSpPr>
        <dsp:cNvPr id="0" name=""/>
        <dsp:cNvSpPr/>
      </dsp:nvSpPr>
      <dsp:spPr>
        <a:xfrm>
          <a:off x="504053" y="1432810"/>
          <a:ext cx="2160245" cy="434070"/>
        </a:xfrm>
        <a:prstGeom prst="roundRect">
          <a:avLst/>
        </a:prstGeom>
        <a:solidFill>
          <a:sysClr val="window" lastClr="FFFFFF">
            <a:alpha val="7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Granos       12:</a:t>
          </a:r>
          <a:endParaRPr lang="es-UY" sz="160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1454000"/>
        <a:ext cx="2117865" cy="391690"/>
      </dsp:txXfrm>
    </dsp:sp>
    <dsp:sp modelId="{20ECEEEF-9DE1-4BBF-AE4A-770289599F08}">
      <dsp:nvSpPr>
        <dsp:cNvPr id="0" name=""/>
        <dsp:cNvSpPr/>
      </dsp:nvSpPr>
      <dsp:spPr>
        <a:xfrm>
          <a:off x="248493" y="1907200"/>
          <a:ext cx="2671364" cy="434070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-2000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b="1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Import CH-UY 135</a:t>
          </a:r>
          <a:r>
            <a:rPr lang="es-UY" sz="1600" kern="1200" dirty="0" smtClean="0">
              <a:solidFill>
                <a:sysClr val="window" lastClr="FFFFFF"/>
              </a:solidFill>
              <a:latin typeface="Verdana"/>
              <a:ea typeface="+mn-ea"/>
              <a:cs typeface="+mn-cs"/>
            </a:rPr>
            <a:t>:</a:t>
          </a:r>
          <a:endParaRPr lang="es-UY" sz="1600" kern="1200" dirty="0">
            <a:solidFill>
              <a:sysClr val="window" lastClr="FFFFFF"/>
            </a:solidFill>
            <a:latin typeface="Verdana"/>
            <a:ea typeface="+mn-ea"/>
            <a:cs typeface="+mn-cs"/>
          </a:endParaRPr>
        </a:p>
      </dsp:txBody>
      <dsp:txXfrm>
        <a:off x="269683" y="1928390"/>
        <a:ext cx="2628984" cy="391690"/>
      </dsp:txXfrm>
    </dsp:sp>
    <dsp:sp modelId="{BCB4E591-67BB-4875-BCB1-0C93CFFBDD7F}">
      <dsp:nvSpPr>
        <dsp:cNvPr id="0" name=""/>
        <dsp:cNvSpPr/>
      </dsp:nvSpPr>
      <dsp:spPr>
        <a:xfrm>
          <a:off x="504053" y="2381590"/>
          <a:ext cx="2160245" cy="434070"/>
        </a:xfrm>
        <a:prstGeom prst="roundRect">
          <a:avLst/>
        </a:prstGeom>
        <a:solidFill>
          <a:sysClr val="window" lastClr="FFFFFF">
            <a:alpha val="6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Alimentos   21:</a:t>
          </a:r>
          <a:endParaRPr lang="es-UY" sz="160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2402780"/>
        <a:ext cx="2117865" cy="391690"/>
      </dsp:txXfrm>
    </dsp:sp>
    <dsp:sp modelId="{810AEB94-8C2C-48F6-A187-F65B36F2FE1F}">
      <dsp:nvSpPr>
        <dsp:cNvPr id="0" name=""/>
        <dsp:cNvSpPr/>
      </dsp:nvSpPr>
      <dsp:spPr>
        <a:xfrm>
          <a:off x="504053" y="2855981"/>
          <a:ext cx="2160245" cy="434070"/>
        </a:xfrm>
        <a:prstGeom prst="roundRect">
          <a:avLst/>
        </a:prstGeom>
        <a:solidFill>
          <a:sysClr val="window" lastClr="FFFFFF">
            <a:alpha val="6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Papel         10:</a:t>
          </a:r>
          <a:endParaRPr lang="es-UY" sz="160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2877171"/>
        <a:ext cx="2117865" cy="391690"/>
      </dsp:txXfrm>
    </dsp:sp>
    <dsp:sp modelId="{6EFE8C81-47C7-4AA5-B049-770298552E62}">
      <dsp:nvSpPr>
        <dsp:cNvPr id="0" name=""/>
        <dsp:cNvSpPr/>
      </dsp:nvSpPr>
      <dsp:spPr>
        <a:xfrm>
          <a:off x="504053" y="3330371"/>
          <a:ext cx="2160245" cy="434070"/>
        </a:xfrm>
        <a:prstGeom prst="roundRect">
          <a:avLst/>
        </a:prstGeom>
        <a:solidFill>
          <a:sysClr val="window" lastClr="FFFFFF">
            <a:alpha val="55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Plásticos      8:</a:t>
          </a:r>
          <a:endParaRPr lang="es-UY" sz="160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3351561"/>
        <a:ext cx="2117865" cy="391690"/>
      </dsp:txXfrm>
    </dsp:sp>
    <dsp:sp modelId="{AF8A62B7-0AF3-43E0-AE91-F2034E37A045}">
      <dsp:nvSpPr>
        <dsp:cNvPr id="0" name=""/>
        <dsp:cNvSpPr/>
      </dsp:nvSpPr>
      <dsp:spPr>
        <a:xfrm>
          <a:off x="504053" y="3804761"/>
          <a:ext cx="2160245" cy="434070"/>
        </a:xfrm>
        <a:prstGeom prst="roundRect">
          <a:avLst/>
        </a:prstGeom>
        <a:solidFill>
          <a:sysClr val="window" lastClr="FFFFFF">
            <a:alpha val="50000"/>
          </a:sys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600" kern="1200" dirty="0" smtClean="0">
              <a:solidFill>
                <a:sysClr val="windowText" lastClr="000000"/>
              </a:solidFill>
              <a:latin typeface="Verdana"/>
              <a:ea typeface="+mn-ea"/>
              <a:cs typeface="+mn-cs"/>
            </a:rPr>
            <a:t>Cobre          7:</a:t>
          </a:r>
          <a:endParaRPr lang="es-UY" sz="1600" kern="1200" dirty="0">
            <a:solidFill>
              <a:sysClr val="windowText" lastClr="000000"/>
            </a:solidFill>
            <a:latin typeface="Verdana"/>
            <a:ea typeface="+mn-ea"/>
            <a:cs typeface="+mn-cs"/>
          </a:endParaRPr>
        </a:p>
      </dsp:txBody>
      <dsp:txXfrm>
        <a:off x="525243" y="3825951"/>
        <a:ext cx="2117865" cy="391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F57BA5-734F-41C9-A424-4F1D377C8D92}">
      <dsp:nvSpPr>
        <dsp:cNvPr id="0" name=""/>
        <dsp:cNvSpPr/>
      </dsp:nvSpPr>
      <dsp:spPr>
        <a:xfrm>
          <a:off x="0" y="455716"/>
          <a:ext cx="2642376" cy="552398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Export</a:t>
          </a:r>
          <a:r>
            <a:rPr lang="es-UY" sz="3200" b="1" kern="120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      21:</a:t>
          </a:r>
          <a:endParaRPr lang="es-UY" sz="3200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26966" y="482682"/>
        <a:ext cx="2588444" cy="498466"/>
      </dsp:txXfrm>
    </dsp:sp>
    <dsp:sp modelId="{4DDD9052-A8C3-47F6-8428-3C7B44D735E1}">
      <dsp:nvSpPr>
        <dsp:cNvPr id="0" name=""/>
        <dsp:cNvSpPr/>
      </dsp:nvSpPr>
      <dsp:spPr>
        <a:xfrm>
          <a:off x="0" y="1198254"/>
          <a:ext cx="288032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50" tIns="30480" rIns="170688" bIns="3048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Lácteos     11: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Lana         1,5: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Pieles       1,1: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sp:txBody>
      <dsp:txXfrm>
        <a:off x="0" y="1198254"/>
        <a:ext cx="2880320" cy="12254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BFFA6E-2010-4286-8186-5D4268F15D1B}">
      <dsp:nvSpPr>
        <dsp:cNvPr id="0" name=""/>
        <dsp:cNvSpPr/>
      </dsp:nvSpPr>
      <dsp:spPr>
        <a:xfrm>
          <a:off x="216002" y="272712"/>
          <a:ext cx="2880334" cy="519379"/>
        </a:xfrm>
        <a:prstGeom prst="roundRect">
          <a:avLst/>
        </a:prstGeom>
        <a:solidFill>
          <a:srgbClr val="1B587C">
            <a:alpha val="90000"/>
            <a:hueOff val="0"/>
            <a:satOff val="0"/>
            <a:lumOff val="0"/>
            <a:alphaOff val="0"/>
          </a:srgbClr>
        </a:solidFill>
        <a:ln w="425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Import   </a:t>
          </a:r>
          <a:r>
            <a:rPr lang="es-UY" sz="36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  </a:t>
          </a:r>
          <a:r>
            <a:rPr lang="es-UY" sz="32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13:</a:t>
          </a:r>
          <a:endParaRPr lang="es-UY" sz="3200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241356" y="298066"/>
        <a:ext cx="2829626" cy="468671"/>
      </dsp:txXfrm>
    </dsp:sp>
    <dsp:sp modelId="{FC179BFB-3801-4D5E-8244-FA834DF222FD}">
      <dsp:nvSpPr>
        <dsp:cNvPr id="0" name=""/>
        <dsp:cNvSpPr/>
      </dsp:nvSpPr>
      <dsp:spPr>
        <a:xfrm>
          <a:off x="0" y="868339"/>
          <a:ext cx="4320480" cy="15910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75" tIns="30480" rIns="170688" bIns="3048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Productos farmacéuticos  2:5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Ind química    		    2: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UY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itchFamily="34" charset="0"/>
              <a:ea typeface="+mn-ea"/>
              <a:cs typeface="+mn-cs"/>
            </a:rPr>
            <a:t>Neumáticos 		    0,5:</a:t>
          </a:r>
          <a:endParaRPr lang="es-UY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itchFamily="34" charset="0"/>
            <a:ea typeface="+mn-ea"/>
            <a:cs typeface="+mn-cs"/>
          </a:endParaRPr>
        </a:p>
      </dsp:txBody>
      <dsp:txXfrm>
        <a:off x="0" y="868339"/>
        <a:ext cx="4320480" cy="15910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3FCED-9B50-41C0-B9B9-C508B715642B}">
      <dsp:nvSpPr>
        <dsp:cNvPr id="0" name=""/>
        <dsp:cNvSpPr/>
      </dsp:nvSpPr>
      <dsp:spPr>
        <a:xfrm>
          <a:off x="577864" y="0"/>
          <a:ext cx="6549127" cy="1584175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80BD3F5-F42F-48DD-8A1E-921309C70CD1}">
      <dsp:nvSpPr>
        <dsp:cNvPr id="0" name=""/>
        <dsp:cNvSpPr/>
      </dsp:nvSpPr>
      <dsp:spPr>
        <a:xfrm>
          <a:off x="5972" y="475252"/>
          <a:ext cx="1849019" cy="63367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400" b="1" kern="1200" smtClean="0">
              <a:latin typeface="Verdana"/>
              <a:ea typeface="+mn-ea"/>
              <a:cs typeface="+mn-cs"/>
            </a:rPr>
            <a:t>Trato nacional</a:t>
          </a:r>
          <a:endParaRPr lang="es-UY" sz="1400" kern="1200">
            <a:latin typeface="Verdana"/>
            <a:ea typeface="+mn-ea"/>
            <a:cs typeface="+mn-cs"/>
          </a:endParaRPr>
        </a:p>
      </dsp:txBody>
      <dsp:txXfrm>
        <a:off x="36905" y="506185"/>
        <a:ext cx="1787153" cy="571804"/>
      </dsp:txXfrm>
    </dsp:sp>
    <dsp:sp modelId="{69F2C5B0-B248-43F5-8807-B71FEC35DD3C}">
      <dsp:nvSpPr>
        <dsp:cNvPr id="0" name=""/>
        <dsp:cNvSpPr/>
      </dsp:nvSpPr>
      <dsp:spPr>
        <a:xfrm>
          <a:off x="1953936" y="475252"/>
          <a:ext cx="1849019" cy="63367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400" b="1" kern="1200" smtClean="0">
              <a:latin typeface="Verdana"/>
              <a:ea typeface="+mn-ea"/>
              <a:cs typeface="+mn-cs"/>
            </a:rPr>
            <a:t>Umbral</a:t>
          </a:r>
          <a:endParaRPr lang="es-UY" sz="1400" kern="1200">
            <a:latin typeface="Verdana"/>
            <a:ea typeface="+mn-ea"/>
            <a:cs typeface="+mn-cs"/>
          </a:endParaRPr>
        </a:p>
      </dsp:txBody>
      <dsp:txXfrm>
        <a:off x="1984869" y="506185"/>
        <a:ext cx="1787153" cy="571804"/>
      </dsp:txXfrm>
    </dsp:sp>
    <dsp:sp modelId="{01681E5D-950E-43D3-9383-4091133BD1BA}">
      <dsp:nvSpPr>
        <dsp:cNvPr id="0" name=""/>
        <dsp:cNvSpPr/>
      </dsp:nvSpPr>
      <dsp:spPr>
        <a:xfrm>
          <a:off x="3901900" y="475252"/>
          <a:ext cx="1849019" cy="63367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400" b="1" kern="1200" smtClean="0">
              <a:latin typeface="Verdana"/>
              <a:ea typeface="+mn-ea"/>
              <a:cs typeface="+mn-cs"/>
            </a:rPr>
            <a:t>Empresas estatales</a:t>
          </a:r>
          <a:endParaRPr lang="es-UY" sz="1400" kern="1200">
            <a:latin typeface="Verdana"/>
            <a:ea typeface="+mn-ea"/>
            <a:cs typeface="+mn-cs"/>
          </a:endParaRPr>
        </a:p>
      </dsp:txBody>
      <dsp:txXfrm>
        <a:off x="3932833" y="506185"/>
        <a:ext cx="1787153" cy="571804"/>
      </dsp:txXfrm>
    </dsp:sp>
    <dsp:sp modelId="{BA50742C-56D2-48EF-8320-845957CD95CD}">
      <dsp:nvSpPr>
        <dsp:cNvPr id="0" name=""/>
        <dsp:cNvSpPr/>
      </dsp:nvSpPr>
      <dsp:spPr>
        <a:xfrm>
          <a:off x="5849863" y="475252"/>
          <a:ext cx="1849019" cy="63367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UY" sz="1400" b="1" kern="1200" smtClean="0">
              <a:latin typeface="Verdana"/>
              <a:ea typeface="+mn-ea"/>
              <a:cs typeface="+mn-cs"/>
            </a:rPr>
            <a:t>Origen de materias primas</a:t>
          </a:r>
          <a:endParaRPr lang="es-UY" sz="1400" kern="1200">
            <a:latin typeface="Verdana"/>
            <a:ea typeface="+mn-ea"/>
            <a:cs typeface="+mn-cs"/>
          </a:endParaRPr>
        </a:p>
      </dsp:txBody>
      <dsp:txXfrm>
        <a:off x="5880796" y="506185"/>
        <a:ext cx="1787153" cy="5718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2543E-60E0-7444-9E6A-6ADE24900CC8}">
      <dsp:nvSpPr>
        <dsp:cNvPr id="0" name=""/>
        <dsp:cNvSpPr/>
      </dsp:nvSpPr>
      <dsp:spPr>
        <a:xfrm>
          <a:off x="0" y="433636"/>
          <a:ext cx="7672776" cy="1998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5493" tIns="562356" rIns="595493" bIns="192024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700" kern="1200" dirty="0" smtClean="0"/>
            <a:t>Escala de capital necesario</a:t>
          </a:r>
          <a:endParaRPr lang="es-EC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700" kern="1200" dirty="0" smtClean="0"/>
            <a:t>Magnitud de emprendimientos </a:t>
          </a:r>
          <a:endParaRPr lang="es-EC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700" kern="1200" dirty="0" smtClean="0"/>
            <a:t>Retorno a largo plazo</a:t>
          </a:r>
          <a:endParaRPr lang="es-EC" sz="2700" kern="1200" dirty="0"/>
        </a:p>
      </dsp:txBody>
      <dsp:txXfrm>
        <a:off x="0" y="433636"/>
        <a:ext cx="7672776" cy="1998675"/>
      </dsp:txXfrm>
    </dsp:sp>
    <dsp:sp modelId="{4C9324AF-CDBD-FC49-823D-D22112C7BDD0}">
      <dsp:nvSpPr>
        <dsp:cNvPr id="0" name=""/>
        <dsp:cNvSpPr/>
      </dsp:nvSpPr>
      <dsp:spPr>
        <a:xfrm>
          <a:off x="383638" y="35116"/>
          <a:ext cx="5370943" cy="79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009" tIns="0" rIns="2030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Papel del Estado</a:t>
          </a:r>
          <a:endParaRPr lang="es-EC" sz="2400" kern="1200" dirty="0"/>
        </a:p>
      </dsp:txBody>
      <dsp:txXfrm>
        <a:off x="422546" y="74024"/>
        <a:ext cx="5293127" cy="719224"/>
      </dsp:txXfrm>
    </dsp:sp>
    <dsp:sp modelId="{DA2292D0-758E-AB42-BB15-89055EF4C67C}">
      <dsp:nvSpPr>
        <dsp:cNvPr id="0" name=""/>
        <dsp:cNvSpPr/>
      </dsp:nvSpPr>
      <dsp:spPr>
        <a:xfrm>
          <a:off x="0" y="2976632"/>
          <a:ext cx="7672776" cy="195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5493" tIns="562356" rIns="595493" bIns="192024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700" kern="1200" dirty="0" smtClean="0"/>
            <a:t>Promocion de regiones de desarrollo transfronterizo</a:t>
          </a:r>
          <a:endParaRPr lang="es-EC" sz="2700" kern="1200" dirty="0"/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700" kern="1200" dirty="0" smtClean="0"/>
            <a:t>Desarrollo de ventajas competitivas</a:t>
          </a:r>
          <a:endParaRPr lang="es-EC" sz="2700" kern="1200" dirty="0"/>
        </a:p>
      </dsp:txBody>
      <dsp:txXfrm>
        <a:off x="0" y="2976632"/>
        <a:ext cx="7672776" cy="1956150"/>
      </dsp:txXfrm>
    </dsp:sp>
    <dsp:sp modelId="{E5183A0B-292E-7548-990C-68DCCA6AE99A}">
      <dsp:nvSpPr>
        <dsp:cNvPr id="0" name=""/>
        <dsp:cNvSpPr/>
      </dsp:nvSpPr>
      <dsp:spPr>
        <a:xfrm>
          <a:off x="383638" y="2578111"/>
          <a:ext cx="5370943" cy="79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009" tIns="0" rIns="2030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CP con enfoque de desarrollo local</a:t>
          </a:r>
          <a:endParaRPr lang="es-EC" sz="2400" kern="1200" dirty="0"/>
        </a:p>
      </dsp:txBody>
      <dsp:txXfrm>
        <a:off x="422546" y="2617019"/>
        <a:ext cx="5293127" cy="7192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12914-230D-D646-BE27-074534E7E9D6}">
      <dsp:nvSpPr>
        <dsp:cNvPr id="0" name=""/>
        <dsp:cNvSpPr/>
      </dsp:nvSpPr>
      <dsp:spPr>
        <a:xfrm>
          <a:off x="0" y="393583"/>
          <a:ext cx="8085584" cy="279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531" tIns="499872" rIns="627531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400" kern="1200" dirty="0" smtClean="0"/>
            <a:t>Certificación por Competencias, desarrollo de habilidades</a:t>
          </a:r>
          <a:endParaRPr lang="es-E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400" kern="1200" dirty="0" smtClean="0"/>
            <a:t>Evaluación critica, medios y herramientas de compras</a:t>
          </a:r>
          <a:endParaRPr lang="es-E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400" kern="1200" dirty="0" smtClean="0"/>
            <a:t>Desarrollo de habilidades en nuevas tecnologías aplicadas a las CP</a:t>
          </a:r>
          <a:endParaRPr lang="es-ES" sz="2400" kern="1200" dirty="0"/>
        </a:p>
      </dsp:txBody>
      <dsp:txXfrm>
        <a:off x="0" y="393583"/>
        <a:ext cx="8085584" cy="2797200"/>
      </dsp:txXfrm>
    </dsp:sp>
    <dsp:sp modelId="{88CA571B-6F97-F043-B2D6-5A45CA02813C}">
      <dsp:nvSpPr>
        <dsp:cNvPr id="0" name=""/>
        <dsp:cNvSpPr/>
      </dsp:nvSpPr>
      <dsp:spPr>
        <a:xfrm>
          <a:off x="404279" y="39343"/>
          <a:ext cx="6235974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931" tIns="0" rIns="213931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Certificacion regional del comprador publico</a:t>
          </a:r>
          <a:endParaRPr lang="es-EC" sz="2400" kern="1200" dirty="0"/>
        </a:p>
      </dsp:txBody>
      <dsp:txXfrm>
        <a:off x="438864" y="73928"/>
        <a:ext cx="6166804" cy="639310"/>
      </dsp:txXfrm>
    </dsp:sp>
    <dsp:sp modelId="{03CEDA3A-E8EE-1945-B7A5-6E9A23019CBB}">
      <dsp:nvSpPr>
        <dsp:cNvPr id="0" name=""/>
        <dsp:cNvSpPr/>
      </dsp:nvSpPr>
      <dsp:spPr>
        <a:xfrm>
          <a:off x="0" y="3674624"/>
          <a:ext cx="8085584" cy="1398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7531" tIns="499872" rIns="627531" bIns="170688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400" kern="1200" dirty="0" smtClean="0"/>
            <a:t>Equiparar informacion y funcionalidad </a:t>
          </a:r>
          <a:endParaRPr lang="es-EC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400" kern="1200" dirty="0" smtClean="0"/>
            <a:t>Enfoque de integracion</a:t>
          </a:r>
          <a:endParaRPr lang="es-EC" sz="2400" kern="1200" dirty="0"/>
        </a:p>
      </dsp:txBody>
      <dsp:txXfrm>
        <a:off x="0" y="3674624"/>
        <a:ext cx="8085584" cy="1398600"/>
      </dsp:txXfrm>
    </dsp:sp>
    <dsp:sp modelId="{00A4318A-A901-C841-B269-8F9636864EF5}">
      <dsp:nvSpPr>
        <dsp:cNvPr id="0" name=""/>
        <dsp:cNvSpPr/>
      </dsp:nvSpPr>
      <dsp:spPr>
        <a:xfrm>
          <a:off x="404279" y="3320383"/>
          <a:ext cx="5659908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931" tIns="0" rIns="213931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Catalogo unificado</a:t>
          </a:r>
          <a:endParaRPr lang="es-EC" sz="2400" kern="1200" dirty="0"/>
        </a:p>
      </dsp:txBody>
      <dsp:txXfrm>
        <a:off x="438864" y="3354968"/>
        <a:ext cx="5590738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247DA-10CC-4F63-A9FD-597F189442B7}" type="datetimeFigureOut">
              <a:rPr lang="es-ES" smtClean="0"/>
              <a:pPr/>
              <a:t>5/3/15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3E819-BE55-4BDF-BA1D-A6A557C37DF5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8389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53C5D-0158-467E-80A9-94B40431C62E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579CB-0837-4DDF-91DF-33687896AB51}" type="slidenum">
              <a:rPr lang="es-EC" smtClean="0"/>
              <a:pPr/>
              <a:t>‹Nr.›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8178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579CB-0837-4DDF-91DF-33687896AB51}" type="slidenum">
              <a:rPr lang="es-EC" smtClean="0"/>
              <a:pPr/>
              <a:t>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33199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8" name="17 Imagen" descr="fondo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66362" y="-571528"/>
            <a:ext cx="5377638" cy="7607023"/>
          </a:xfrm>
          <a:prstGeom prst="rect">
            <a:avLst/>
          </a:prstGeom>
        </p:spPr>
      </p:pic>
      <p:pic>
        <p:nvPicPr>
          <p:cNvPr id="19" name="18 Imagen" descr="franjaroj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V="1">
            <a:off x="0" y="6715147"/>
            <a:ext cx="9144000" cy="2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6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9" name="8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3702" y="5976164"/>
            <a:ext cx="2500330" cy="8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44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9" name="8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29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B945-3EF3-4FED-BB8E-DA2EC4C80EF5}" type="datetimeFigureOut">
              <a:rPr lang="en-US" smtClean="0"/>
              <a:pPr/>
              <a:t>5/3/15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A4AB-018F-4DE4-88C9-225528A0781D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6 Imagen" descr="fondo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66362" y="-571528"/>
            <a:ext cx="5377638" cy="760702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C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3" name="12 Imagen" descr="logoredepla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  <p:pic>
        <p:nvPicPr>
          <p:cNvPr id="16" name="15 Imagen" descr="franjaroja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0" y="6715147"/>
            <a:ext cx="7358082" cy="1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5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3" name="12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  <p:pic>
        <p:nvPicPr>
          <p:cNvPr id="15" name="14 Imagen" descr="franjaroja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V="1">
            <a:off x="0" y="6715147"/>
            <a:ext cx="7358082" cy="172456"/>
          </a:xfrm>
          <a:prstGeom prst="rect">
            <a:avLst/>
          </a:prstGeom>
        </p:spPr>
      </p:pic>
      <p:pic>
        <p:nvPicPr>
          <p:cNvPr id="16" name="15 Imagen" descr="fondo5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766362" y="-571528"/>
            <a:ext cx="5377638" cy="760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83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Imagen" descr="fondo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66362" y="-571528"/>
            <a:ext cx="5377638" cy="760702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C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C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 dirty="0"/>
          </a:p>
        </p:txBody>
      </p:sp>
      <p:pic>
        <p:nvPicPr>
          <p:cNvPr id="12" name="11 Imagen" descr="logoredepla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  <p:pic>
        <p:nvPicPr>
          <p:cNvPr id="14" name="13 Imagen" descr="franjaroja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0" y="6715147"/>
            <a:ext cx="7358082" cy="1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0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2" name="11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5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 descr="fondo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66362" y="-571528"/>
            <a:ext cx="5377638" cy="760702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0" name="9 Imagen" descr="logoredepla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  <p:pic>
        <p:nvPicPr>
          <p:cNvPr id="11" name="10 Imagen" descr="franjaroja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0" y="6715147"/>
            <a:ext cx="7358082" cy="1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9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1" name="10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768" y="6177726"/>
            <a:ext cx="1928826" cy="68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6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0" name="9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3702" y="5976164"/>
            <a:ext cx="2500330" cy="8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50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0" name="9 Imagen" descr="logoredepla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643702" y="5976164"/>
            <a:ext cx="2500330" cy="8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3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C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83F81-4BEF-40BE-9E40-28CF5D13D2BA}" type="datetimeFigureOut">
              <a:rPr lang="es-EC" smtClean="0"/>
              <a:pPr/>
              <a:t>5/3/15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35ED0-C862-4795-B60D-2D351CEFB7C5}" type="slidenum">
              <a:rPr lang="es-EC" smtClean="0"/>
              <a:pPr/>
              <a:t>‹Nr.›</a:t>
            </a:fld>
            <a:endParaRPr lang="es-EC"/>
          </a:p>
        </p:txBody>
      </p:sp>
      <p:pic>
        <p:nvPicPr>
          <p:cNvPr id="12" name="11 Imagen" descr="franjaroja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 flipV="1">
            <a:off x="0" y="6715147"/>
            <a:ext cx="7358082" cy="1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2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Word1.docx"/><Relationship Id="rId4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diagramData" Target="../diagrams/data4.xml"/><Relationship Id="rId8" Type="http://schemas.openxmlformats.org/officeDocument/2006/relationships/diagramLayout" Target="../diagrams/layout4.xml"/><Relationship Id="rId9" Type="http://schemas.openxmlformats.org/officeDocument/2006/relationships/diagramQuickStyle" Target="../diagrams/quickStyle4.xml"/><Relationship Id="rId10" Type="http://schemas.openxmlformats.org/officeDocument/2006/relationships/diagramColors" Target="../diagrams/colors4.xml"/><Relationship Id="rId11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6.xml"/><Relationship Id="rId12" Type="http://schemas.openxmlformats.org/officeDocument/2006/relationships/diagramData" Target="../diagrams/data7.xml"/><Relationship Id="rId13" Type="http://schemas.openxmlformats.org/officeDocument/2006/relationships/diagramLayout" Target="../diagrams/layout7.xml"/><Relationship Id="rId14" Type="http://schemas.openxmlformats.org/officeDocument/2006/relationships/diagramQuickStyle" Target="../diagrams/quickStyle7.xml"/><Relationship Id="rId15" Type="http://schemas.openxmlformats.org/officeDocument/2006/relationships/diagramColors" Target="../diagrams/colors7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7" Type="http://schemas.openxmlformats.org/officeDocument/2006/relationships/diagramData" Target="../diagrams/data6.xml"/><Relationship Id="rId8" Type="http://schemas.openxmlformats.org/officeDocument/2006/relationships/diagramLayout" Target="../diagrams/layout6.xml"/><Relationship Id="rId9" Type="http://schemas.openxmlformats.org/officeDocument/2006/relationships/diagramQuickStyle" Target="../diagrams/quickStyle6.xml"/><Relationship Id="rId10" Type="http://schemas.openxmlformats.org/officeDocument/2006/relationships/diagramColors" Target="../diagrams/colors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4" Type="http://schemas.openxmlformats.org/officeDocument/2006/relationships/diagramQuickStyle" Target="../diagrams/quickStyle10.xml"/><Relationship Id="rId5" Type="http://schemas.openxmlformats.org/officeDocument/2006/relationships/diagramColors" Target="../diagrams/colors10.xml"/><Relationship Id="rId6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4" Type="http://schemas.openxmlformats.org/officeDocument/2006/relationships/diagramQuickStyle" Target="../diagrams/quickStyle11.xml"/><Relationship Id="rId5" Type="http://schemas.openxmlformats.org/officeDocument/2006/relationships/diagramColors" Target="../diagrams/colors11.xml"/><Relationship Id="rId6" Type="http://schemas.microsoft.com/office/2007/relationships/diagramDrawing" Target="../diagrams/drawing1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4" Type="http://schemas.openxmlformats.org/officeDocument/2006/relationships/diagramQuickStyle" Target="../diagrams/quickStyle12.xml"/><Relationship Id="rId5" Type="http://schemas.openxmlformats.org/officeDocument/2006/relationships/diagramColors" Target="../diagrams/colors12.xml"/><Relationship Id="rId6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4" Type="http://schemas.openxmlformats.org/officeDocument/2006/relationships/diagramQuickStyle" Target="../diagrams/quickStyle13.xml"/><Relationship Id="rId5" Type="http://schemas.openxmlformats.org/officeDocument/2006/relationships/diagramColors" Target="../diagrams/colors13.xml"/><Relationship Id="rId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hyperlink" Target="http://www.elobservador.com.uy/portada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4" Type="http://schemas.openxmlformats.org/officeDocument/2006/relationships/diagramQuickStyle" Target="../diagrams/quickStyle14.xml"/><Relationship Id="rId5" Type="http://schemas.openxmlformats.org/officeDocument/2006/relationships/diagramColors" Target="../diagrams/colors14.xml"/><Relationship Id="rId6" Type="http://schemas.microsoft.com/office/2007/relationships/diagramDrawing" Target="../diagrams/drawing1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5 Conector recto"/>
          <p:cNvCxnSpPr/>
          <p:nvPr/>
        </p:nvCxnSpPr>
        <p:spPr>
          <a:xfrm>
            <a:off x="1071538" y="5155604"/>
            <a:ext cx="8072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107504" y="1988840"/>
            <a:ext cx="8249570" cy="187220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0"/>
              </a:spcBef>
              <a:defRPr/>
            </a:pPr>
            <a:endParaRPr lang="es-EC" sz="2800" b="1" dirty="0">
              <a:solidFill>
                <a:srgbClr val="00336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772400" cy="3096344"/>
          </a:xfrm>
        </p:spPr>
        <p:txBody>
          <a:bodyPr>
            <a:noAutofit/>
          </a:bodyPr>
          <a:lstStyle/>
          <a:p>
            <a:r>
              <a:rPr lang="es-ES" sz="2000" dirty="0"/>
              <a:t>P</a:t>
            </a:r>
            <a:r>
              <a:rPr lang="es-ES" sz="2000" dirty="0" smtClean="0"/>
              <a:t>rograma taller</a:t>
            </a:r>
            <a:br>
              <a:rPr lang="es-ES" sz="2000" dirty="0" smtClean="0"/>
            </a:br>
            <a:r>
              <a:rPr lang="es-ES" sz="2000" dirty="0" smtClean="0"/>
              <a:t/>
            </a:r>
            <a:br>
              <a:rPr lang="es-ES" sz="2000" dirty="0" smtClean="0"/>
            </a:br>
            <a:r>
              <a:rPr lang="es-ES" sz="2000" dirty="0" smtClean="0"/>
              <a:t> </a:t>
            </a:r>
            <a:r>
              <a:rPr lang="es-ES" sz="2400" dirty="0" smtClean="0"/>
              <a:t>“Diagnóstico </a:t>
            </a:r>
            <a:r>
              <a:rPr lang="es-ES" sz="2400" dirty="0"/>
              <a:t>del sistema de compras </a:t>
            </a:r>
            <a:r>
              <a:rPr lang="es-ES" sz="2400" dirty="0" smtClean="0"/>
              <a:t>publicas </a:t>
            </a:r>
            <a:r>
              <a:rPr lang="es-ES" sz="2400" dirty="0"/>
              <a:t>regionales </a:t>
            </a:r>
            <a:r>
              <a:rPr lang="es-ES" sz="2400" dirty="0" smtClean="0"/>
              <a:t/>
            </a:r>
            <a:br>
              <a:rPr lang="es-ES" sz="2400" dirty="0" smtClean="0"/>
            </a:br>
            <a:r>
              <a:rPr lang="es-ES" sz="2400" dirty="0" smtClean="0"/>
              <a:t>de </a:t>
            </a:r>
            <a:r>
              <a:rPr lang="es-ES" sz="2400" dirty="0"/>
              <a:t>los </a:t>
            </a:r>
            <a:r>
              <a:rPr lang="es-ES" sz="2400" dirty="0" smtClean="0"/>
              <a:t>países </a:t>
            </a:r>
            <a:r>
              <a:rPr lang="es-ES" sz="2400" dirty="0"/>
              <a:t>REDEPLAN” </a:t>
            </a:r>
            <a:r>
              <a:rPr lang="es-ES" sz="2400" dirty="0"/>
              <a:t/>
            </a:r>
            <a:br>
              <a:rPr lang="es-ES" sz="2400" dirty="0"/>
            </a:br>
            <a:endParaRPr lang="es-UY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6264748" y="5445522"/>
            <a:ext cx="1763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9 de Marzo 2015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25267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683568" y="44624"/>
            <a:ext cx="820891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 Compras Publicas como </a:t>
            </a:r>
            <a:r>
              <a:rPr lang="es-EC" sz="3200" b="1" dirty="0">
                <a:solidFill>
                  <a:srgbClr val="003366"/>
                </a:solidFill>
              </a:rPr>
              <a:t>motor de </a:t>
            </a:r>
            <a:r>
              <a:rPr lang="es-EC" sz="3200" b="1" dirty="0" smtClean="0">
                <a:solidFill>
                  <a:srgbClr val="003366"/>
                </a:solidFill>
              </a:rPr>
              <a:t>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8" name="5 Marcador de contenido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36147"/>
            <a:ext cx="6120680" cy="4313133"/>
          </a:xfrm>
          <a:prstGeom prst="rect">
            <a:avLst/>
          </a:prstGeom>
        </p:spPr>
      </p:pic>
      <p:sp>
        <p:nvSpPr>
          <p:cNvPr id="9" name="1 Título"/>
          <p:cNvSpPr txBox="1">
            <a:spLocks/>
          </p:cNvSpPr>
          <p:nvPr/>
        </p:nvSpPr>
        <p:spPr bwMode="auto">
          <a:xfrm>
            <a:off x="899592" y="775245"/>
            <a:ext cx="7138331" cy="5762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s-UY" sz="2800" i="1" kern="1200" dirty="0" smtClean="0"/>
              <a:t>       </a:t>
            </a:r>
            <a:r>
              <a:rPr lang="es-UY" sz="2800" i="1" kern="1200" dirty="0" smtClean="0">
                <a:solidFill>
                  <a:schemeClr val="tx2"/>
                </a:solidFill>
              </a:rPr>
              <a:t>Mirando como lo que hacen..</a:t>
            </a:r>
            <a:endParaRPr lang="es-UY" sz="2800" b="1" i="1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58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683568" y="44624"/>
            <a:ext cx="820891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 Compras Publicas como </a:t>
            </a:r>
            <a:r>
              <a:rPr lang="es-EC" sz="3200" b="1" dirty="0">
                <a:solidFill>
                  <a:srgbClr val="003366"/>
                </a:solidFill>
              </a:rPr>
              <a:t>motor de </a:t>
            </a:r>
            <a:r>
              <a:rPr lang="es-EC" sz="3200" b="1" dirty="0" smtClean="0">
                <a:solidFill>
                  <a:srgbClr val="003366"/>
                </a:solidFill>
              </a:rPr>
              <a:t>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7" name="Marcador de contenido 5" descr="embraer.jpg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7" b="8587"/>
          <a:stretch>
            <a:fillRect/>
          </a:stretch>
        </p:blipFill>
        <p:spPr>
          <a:xfrm>
            <a:off x="395536" y="1412776"/>
            <a:ext cx="8229600" cy="4525963"/>
          </a:xfrm>
          <a:prstGeom prst="rect">
            <a:avLst/>
          </a:prstGeom>
        </p:spPr>
      </p:pic>
      <p:sp>
        <p:nvSpPr>
          <p:cNvPr id="8" name="1 Título"/>
          <p:cNvSpPr txBox="1">
            <a:spLocks/>
          </p:cNvSpPr>
          <p:nvPr/>
        </p:nvSpPr>
        <p:spPr bwMode="auto">
          <a:xfrm>
            <a:off x="899592" y="775245"/>
            <a:ext cx="7138331" cy="5762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s-UY" sz="2800" i="1" kern="1200" dirty="0" smtClean="0"/>
              <a:t>       </a:t>
            </a:r>
            <a:r>
              <a:rPr lang="es-UY" sz="2800" i="1" kern="1200" dirty="0" smtClean="0">
                <a:solidFill>
                  <a:schemeClr val="tx2"/>
                </a:solidFill>
              </a:rPr>
              <a:t>Mirando como lo que hacen..</a:t>
            </a:r>
            <a:endParaRPr lang="es-UY" sz="2800" b="1" i="1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8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CP como motor de 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467544" y="1124744"/>
            <a:ext cx="799288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Políticas aplicadas con alcance nacional y subnacional</a:t>
            </a:r>
          </a:p>
          <a:p>
            <a:endParaRPr lang="es-ES" dirty="0" smtClean="0"/>
          </a:p>
          <a:p>
            <a:pPr marL="800100" lvl="1" indent="-342900">
              <a:buFont typeface="Wingdings" charset="2"/>
              <a:buChar char="§"/>
            </a:pPr>
            <a:r>
              <a:rPr lang="es-ES" sz="2400" dirty="0" smtClean="0"/>
              <a:t>Enfoques diferentes</a:t>
            </a:r>
          </a:p>
          <a:p>
            <a:pPr marL="1257300" lvl="2" indent="-342900">
              <a:buFont typeface="Lucida Grande"/>
              <a:buChar char="-"/>
            </a:pPr>
            <a:r>
              <a:rPr lang="es-ES" sz="2000" dirty="0" smtClean="0"/>
              <a:t>Bolivia, Colombia, C. Rica, Ecuador, Honduras, Perú, Uruguay y Venezuela</a:t>
            </a:r>
          </a:p>
          <a:p>
            <a:pPr marL="1257300" lvl="2" indent="-342900">
              <a:buFont typeface="Lucida Grande"/>
              <a:buChar char="-"/>
            </a:pPr>
            <a:r>
              <a:rPr lang="es-ES" sz="2000" dirty="0" smtClean="0"/>
              <a:t>Guatemala, Panamá y R. Dominicana</a:t>
            </a:r>
          </a:p>
          <a:p>
            <a:pPr marL="1257300" lvl="2" indent="-342900">
              <a:buFont typeface="Lucida Grande"/>
              <a:buChar char="-"/>
            </a:pPr>
            <a:endParaRPr lang="es-ES" dirty="0" smtClean="0"/>
          </a:p>
          <a:p>
            <a:pPr marL="800100" lvl="1" indent="-342900">
              <a:buFont typeface="Wingdings" charset="2"/>
              <a:buChar char="§"/>
            </a:pPr>
            <a:r>
              <a:rPr lang="es-ES" sz="2400" dirty="0" smtClean="0"/>
              <a:t>Buenas practicas implementadas</a:t>
            </a:r>
          </a:p>
          <a:p>
            <a:pPr marL="1257300" lvl="2" indent="-342900">
              <a:buFont typeface="Lucida Grande"/>
              <a:buChar char="-"/>
            </a:pPr>
            <a:r>
              <a:rPr lang="es-ES" sz="2000" dirty="0" smtClean="0"/>
              <a:t>Mecanismos de preferencia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Reserva de Mercado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Preferencia en el precio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Licitación exclusiva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Subcontratación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Umbrales</a:t>
            </a:r>
          </a:p>
          <a:p>
            <a:pPr marL="1714500" lvl="3" indent="-342900">
              <a:buFont typeface="Lucida Grande"/>
              <a:buChar char="-"/>
            </a:pPr>
            <a:r>
              <a:rPr lang="es-ES" sz="2000" dirty="0" smtClean="0"/>
              <a:t>Desarrollo de proveedores</a:t>
            </a:r>
          </a:p>
          <a:p>
            <a:pPr marL="1257300" lvl="2" indent="-342900">
              <a:buFont typeface="Lucida Grande"/>
              <a:buChar char="-"/>
            </a:pPr>
            <a:r>
              <a:rPr lang="es-ES" sz="2000" dirty="0" smtClean="0"/>
              <a:t>Capacitación</a:t>
            </a:r>
          </a:p>
          <a:p>
            <a:endParaRPr 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3700067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Acceso e inclusion a las CP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827584" y="980728"/>
            <a:ext cx="7992888" cy="10384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Factores que inciden negativamente en la inclusión de proveedores locales: </a:t>
            </a:r>
          </a:p>
          <a:p>
            <a:endParaRPr lang="es-ES" sz="2000" dirty="0" smtClean="0"/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Sustentabilidad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Informalismo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Exigencias y demoras para la creación de una empresa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Financiamiento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Capacidad de producción limitada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Condiciones técnicas y certificaciones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Falta de liquidez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Garantías excesivas </a:t>
            </a:r>
          </a:p>
          <a:p>
            <a:pPr lvl="1">
              <a:lnSpc>
                <a:spcPct val="130000"/>
              </a:lnSpc>
            </a:pPr>
            <a:r>
              <a:rPr lang="es-ES" sz="2400" dirty="0" smtClean="0"/>
              <a:t>Barreras de acceso</a:t>
            </a:r>
            <a:endParaRPr lang="es-ES" sz="24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/>
          </a:p>
          <a:p>
            <a:endParaRPr lang="es-ES" sz="2000" dirty="0" smtClean="0"/>
          </a:p>
          <a:p>
            <a:endParaRPr 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3863991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Acceso e inclusion a las CP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467544" y="1124744"/>
            <a:ext cx="8352928" cy="528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Recomendaciones generales:</a:t>
            </a:r>
          </a:p>
          <a:p>
            <a:endParaRPr lang="es-ES" sz="2400" dirty="0"/>
          </a:p>
          <a:p>
            <a:pPr marL="457200" lvl="2"/>
            <a:r>
              <a:rPr lang="es-ES" sz="2400" dirty="0" smtClean="0"/>
              <a:t>-    Seguimiento y difusión de medidas existentes, verificar 		puesta en practica.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Mantener capacitación continua eliminando barreras. 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Aplicación de herramientas </a:t>
            </a:r>
            <a:r>
              <a:rPr lang="es-ES" sz="2400" dirty="0" err="1" smtClean="0"/>
              <a:t>TICs</a:t>
            </a:r>
            <a:r>
              <a:rPr lang="es-ES" sz="2400" dirty="0" smtClean="0"/>
              <a:t>, facilitación.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Utilizar al máximo las paginas de compras estatales.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Implementar observatorio que permita definir estrategias.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Programa de fortalecimiento y profesionalización.</a:t>
            </a:r>
          </a:p>
          <a:p>
            <a:pPr marL="800100" lvl="1" indent="-342900">
              <a:lnSpc>
                <a:spcPct val="140000"/>
              </a:lnSpc>
              <a:buFontTx/>
              <a:buChar char="-"/>
            </a:pPr>
            <a:r>
              <a:rPr lang="es-ES" sz="2400" dirty="0" smtClean="0"/>
              <a:t>Certificación de origen independiente.</a:t>
            </a:r>
            <a:endParaRPr lang="es-ES" sz="2400" dirty="0"/>
          </a:p>
          <a:p>
            <a:pPr lvl="1"/>
            <a:endParaRPr lang="es-ES" sz="2000" dirty="0" smtClean="0"/>
          </a:p>
          <a:p>
            <a:pPr lvl="1"/>
            <a:endParaRPr 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3954557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C" sz="2000" dirty="0"/>
              <a:t>	</a:t>
            </a:r>
            <a:endParaRPr lang="es-EC" sz="2000" dirty="0" smtClean="0"/>
          </a:p>
          <a:p>
            <a:pPr>
              <a:buFontTx/>
              <a:buChar char="-"/>
            </a:pPr>
            <a:endParaRPr lang="es-EC" sz="2400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44624"/>
            <a:ext cx="860444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Acceso e inclusion a las CP</a:t>
            </a: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Abordaje en sectores especificos caso: MIPYMES</a:t>
            </a: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7" name="Imagen 6" descr="mano de piedra dura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7" y="1196752"/>
            <a:ext cx="7020271" cy="526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50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C" sz="2800" dirty="0" smtClean="0"/>
              <a:t>Caracteristicas comunes en la region: </a:t>
            </a:r>
          </a:p>
          <a:p>
            <a:pPr marL="0" indent="0">
              <a:buNone/>
            </a:pPr>
            <a:r>
              <a:rPr lang="es-EC" sz="2800" dirty="0"/>
              <a:t> </a:t>
            </a:r>
            <a:r>
              <a:rPr lang="es-EC" sz="2800" dirty="0" smtClean="0"/>
              <a:t>     F</a:t>
            </a:r>
            <a:r>
              <a:rPr lang="es-EC" sz="2800" dirty="0" smtClean="0"/>
              <a:t>ortalezas</a:t>
            </a:r>
          </a:p>
          <a:p>
            <a:pPr marL="400050" lvl="1" indent="0">
              <a:buNone/>
            </a:pPr>
            <a:r>
              <a:rPr lang="es-EC" sz="2400" dirty="0" smtClean="0"/>
              <a:t> -    Sector estrategico productivo y social.</a:t>
            </a:r>
          </a:p>
          <a:p>
            <a:pPr marL="400050" lvl="1" indent="0">
              <a:buNone/>
            </a:pPr>
            <a:r>
              <a:rPr lang="es-EC" sz="2400" dirty="0" smtClean="0"/>
              <a:t> -    Voluntad politica.</a:t>
            </a:r>
          </a:p>
          <a:p>
            <a:pPr lvl="1">
              <a:buFontTx/>
              <a:buChar char="-"/>
            </a:pPr>
            <a:r>
              <a:rPr lang="es-EC" sz="2400" dirty="0" smtClean="0"/>
              <a:t>S</a:t>
            </a:r>
            <a:r>
              <a:rPr lang="es-EC" sz="2400" dirty="0" smtClean="0"/>
              <a:t>ector mayoritario en numero de empresas y personas 	ocupadas.</a:t>
            </a:r>
          </a:p>
          <a:p>
            <a:pPr lvl="1">
              <a:buFontTx/>
              <a:buChar char="-"/>
            </a:pPr>
            <a:r>
              <a:rPr lang="es-EC" sz="2400" dirty="0" smtClean="0"/>
              <a:t>Diversidad de actividades, intensivas en mano de obra.</a:t>
            </a:r>
          </a:p>
          <a:p>
            <a:pPr marL="0" indent="0">
              <a:buNone/>
            </a:pPr>
            <a:r>
              <a:rPr lang="es-EC" sz="2800" dirty="0"/>
              <a:t> </a:t>
            </a:r>
            <a:r>
              <a:rPr lang="es-EC" sz="2800" dirty="0" smtClean="0"/>
              <a:t>     </a:t>
            </a:r>
            <a:r>
              <a:rPr lang="es-EC" sz="2800" dirty="0" smtClean="0"/>
              <a:t>Segmentacion-clasificacion</a:t>
            </a:r>
          </a:p>
          <a:p>
            <a:pPr marL="0" indent="0">
              <a:buNone/>
            </a:pPr>
            <a:r>
              <a:rPr lang="es-EC" sz="2400" dirty="0"/>
              <a:t> </a:t>
            </a:r>
            <a:r>
              <a:rPr lang="es-EC" sz="2400" dirty="0" smtClean="0"/>
              <a:t>       -   Personal ocupado</a:t>
            </a:r>
          </a:p>
          <a:p>
            <a:pPr marL="0" indent="0">
              <a:buNone/>
            </a:pPr>
            <a:r>
              <a:rPr lang="es-EC" sz="2400" dirty="0" smtClean="0"/>
              <a:t>        -   Ventas anuales</a:t>
            </a:r>
          </a:p>
          <a:p>
            <a:pPr marL="0" indent="0">
              <a:buNone/>
            </a:pPr>
            <a:r>
              <a:rPr lang="es-EC" sz="2000" dirty="0"/>
              <a:t>	</a:t>
            </a:r>
            <a:endParaRPr lang="es-EC" sz="2000" dirty="0" smtClean="0"/>
          </a:p>
          <a:p>
            <a:pPr>
              <a:buFontTx/>
              <a:buChar char="-"/>
            </a:pPr>
            <a:endParaRPr lang="es-EC" sz="2400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44624"/>
            <a:ext cx="860444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Acceso e inclusion a las CP</a:t>
            </a: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Abordaje en sectores especificos caso: MIPYMES</a:t>
            </a: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87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C" sz="2400" dirty="0"/>
              <a:t>Caracteristicas comunes en la region</a:t>
            </a:r>
            <a:r>
              <a:rPr lang="es-EC" sz="2400" dirty="0" smtClean="0"/>
              <a:t>:</a:t>
            </a:r>
          </a:p>
          <a:p>
            <a:pPr marL="0" indent="0">
              <a:buNone/>
            </a:pPr>
            <a:r>
              <a:rPr lang="es-EC" sz="2400" dirty="0" smtClean="0"/>
              <a:t>     Barreras</a:t>
            </a:r>
          </a:p>
          <a:p>
            <a:pPr marL="0" indent="0">
              <a:buNone/>
            </a:pPr>
            <a:r>
              <a:rPr lang="es-EC" sz="2400" dirty="0" smtClean="0"/>
              <a:t>        -   Tiempos para la implementacion de normativas.</a:t>
            </a:r>
          </a:p>
          <a:p>
            <a:pPr marL="0" indent="0">
              <a:buNone/>
            </a:pPr>
            <a:r>
              <a:rPr lang="es-EC" sz="2400" dirty="0"/>
              <a:t> </a:t>
            </a:r>
            <a:r>
              <a:rPr lang="es-EC" sz="2400" dirty="0" smtClean="0"/>
              <a:t>       -   Inclusion de TICs</a:t>
            </a:r>
          </a:p>
          <a:p>
            <a:pPr marL="0" indent="0">
              <a:buNone/>
            </a:pPr>
            <a:r>
              <a:rPr lang="es-EC" sz="2400" dirty="0"/>
              <a:t> </a:t>
            </a:r>
            <a:r>
              <a:rPr lang="es-EC" sz="2400" dirty="0" smtClean="0"/>
              <a:t>       -   Falta de dialogo entre sectores politicos y tecnicos</a:t>
            </a:r>
          </a:p>
          <a:p>
            <a:pPr marL="0" indent="0">
              <a:buNone/>
            </a:pPr>
            <a:r>
              <a:rPr lang="es-EC" sz="2400" dirty="0" smtClean="0"/>
              <a:t>        -   Planificacion de compras del Estado</a:t>
            </a:r>
          </a:p>
          <a:p>
            <a:pPr marL="0" indent="0">
              <a:buNone/>
            </a:pPr>
            <a:r>
              <a:rPr lang="es-EC" sz="2400" dirty="0"/>
              <a:t> </a:t>
            </a:r>
            <a:r>
              <a:rPr lang="es-EC" sz="2400" dirty="0" smtClean="0"/>
              <a:t>       -   Acuerdos comerciales – TLCs </a:t>
            </a:r>
          </a:p>
          <a:p>
            <a:pPr marL="0" indent="0">
              <a:buNone/>
            </a:pPr>
            <a:r>
              <a:rPr lang="es-EC" sz="2400" dirty="0" smtClean="0"/>
              <a:t> </a:t>
            </a:r>
          </a:p>
          <a:p>
            <a:pPr marL="0" indent="0">
              <a:buNone/>
            </a:pPr>
            <a:endParaRPr lang="es-EC" sz="2400" dirty="0"/>
          </a:p>
          <a:p>
            <a:pPr marL="0" indent="0">
              <a:buNone/>
            </a:pPr>
            <a:endParaRPr lang="es-EC" sz="2400" dirty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260648"/>
            <a:ext cx="78488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Acceso e inclusion a las </a:t>
            </a:r>
            <a:r>
              <a:rPr lang="es-EC" sz="3200" b="1" dirty="0" smtClean="0">
                <a:solidFill>
                  <a:srgbClr val="003366"/>
                </a:solidFill>
              </a:rPr>
              <a:t>CP</a:t>
            </a:r>
          </a:p>
          <a:p>
            <a:pPr>
              <a:spcBef>
                <a:spcPct val="0"/>
              </a:spcBef>
            </a:pPr>
            <a:r>
              <a:rPr lang="es-EC" sz="2800" b="1" dirty="0">
                <a:solidFill>
                  <a:srgbClr val="003366"/>
                </a:solidFill>
              </a:rPr>
              <a:t>Abordaje en sectores especificos caso: MIPYMES</a:t>
            </a:r>
          </a:p>
          <a:p>
            <a:pPr lvl="0">
              <a:spcBef>
                <a:spcPct val="0"/>
              </a:spcBef>
            </a:pP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66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8496944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Compras publicas con enfoque de desarrollo</a:t>
            </a:r>
          </a:p>
          <a:p>
            <a:pPr lvl="0">
              <a:spcBef>
                <a:spcPct val="0"/>
              </a:spcBef>
            </a:pPr>
            <a:r>
              <a:rPr lang="es-EC" sz="2400" b="1" dirty="0">
                <a:solidFill>
                  <a:srgbClr val="003366"/>
                </a:solidFill>
              </a:rPr>
              <a:t> </a:t>
            </a:r>
            <a:r>
              <a:rPr lang="es-EC" sz="2400" b="1" dirty="0" smtClean="0">
                <a:solidFill>
                  <a:srgbClr val="003366"/>
                </a:solidFill>
              </a:rPr>
              <a:t>                   Estrategias </a:t>
            </a:r>
            <a:r>
              <a:rPr lang="es-EC" sz="2400" b="1" dirty="0">
                <a:solidFill>
                  <a:srgbClr val="003366"/>
                </a:solidFill>
              </a:rPr>
              <a:t>aplicadas al sector Mipymes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712411"/>
              </p:ext>
            </p:extLst>
          </p:nvPr>
        </p:nvGraphicFramePr>
        <p:xfrm>
          <a:off x="611560" y="1084548"/>
          <a:ext cx="8352930" cy="4936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2155"/>
                <a:gridCol w="1392155"/>
                <a:gridCol w="1392155"/>
                <a:gridCol w="1296143"/>
                <a:gridCol w="1224136"/>
                <a:gridCol w="1656186"/>
              </a:tblGrid>
              <a:tr h="43576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Países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Regímenes de preferencia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574380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Desarrollo de proveedores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Márgenes </a:t>
                      </a: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de preferencia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Reserva de Mercado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Umbrales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1600" b="1" smtClean="0">
                          <a:solidFill>
                            <a:schemeClr val="tx1"/>
                          </a:solidFill>
                          <a:latin typeface="Abadi MT Condensed Light"/>
                          <a:cs typeface="Abadi MT Condensed Light"/>
                        </a:rPr>
                        <a:t>Subcontratacion</a:t>
                      </a:r>
                      <a:endParaRPr lang="es-ES" sz="1600" b="1">
                        <a:solidFill>
                          <a:schemeClr val="tx1"/>
                        </a:solidFill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BOLIVIA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COLOMBIA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COSTA RICA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ECUADOR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HONDURAS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PARAGUAY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PERU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URUGUAY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2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 smtClean="0">
                          <a:latin typeface="Abadi MT Condensed Light"/>
                          <a:cs typeface="Abadi MT Condensed Light"/>
                        </a:rPr>
                        <a:t>VENEZUELA</a:t>
                      </a:r>
                      <a:endParaRPr lang="es-ES" sz="1600" b="1" dirty="0">
                        <a:latin typeface="Abadi MT Condensed Light"/>
                        <a:cs typeface="Abadi MT Condensed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408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C" sz="2800" dirty="0" smtClean="0"/>
              <a:t>Recomendaciones generales</a:t>
            </a:r>
          </a:p>
          <a:p>
            <a:pPr marL="0" indent="0">
              <a:buNone/>
            </a:pPr>
            <a:r>
              <a:rPr lang="es-EC" sz="2800" dirty="0"/>
              <a:t> </a:t>
            </a:r>
            <a:r>
              <a:rPr lang="es-EC" sz="2800" dirty="0" smtClean="0"/>
              <a:t>-   Monitoreo de medidas existentes, actualizacion de 	normativas.</a:t>
            </a:r>
          </a:p>
          <a:p>
            <a:pPr marL="0" indent="0">
              <a:buNone/>
            </a:pPr>
            <a:r>
              <a:rPr lang="es-EC" sz="2800" dirty="0" smtClean="0"/>
              <a:t> -   Certificacion de condicion Mipyme por emisor </a:t>
            </a:r>
            <a:r>
              <a:rPr lang="es-EC" sz="2800" smtClean="0"/>
              <a:t>	independiente  </a:t>
            </a:r>
            <a:r>
              <a:rPr lang="es-EC" sz="2800" dirty="0" smtClean="0"/>
              <a:t>del comprador.</a:t>
            </a:r>
          </a:p>
          <a:p>
            <a:pPr marL="0" indent="0">
              <a:buNone/>
            </a:pPr>
            <a:r>
              <a:rPr lang="es-EC" sz="2800" dirty="0"/>
              <a:t> </a:t>
            </a:r>
            <a:r>
              <a:rPr lang="es-EC" sz="2800" dirty="0" smtClean="0"/>
              <a:t>-   Observatorio evolucion MIPYMES</a:t>
            </a:r>
          </a:p>
          <a:p>
            <a:pPr marL="0" indent="0">
              <a:buNone/>
            </a:pPr>
            <a:r>
              <a:rPr lang="es-EC" sz="2800" dirty="0"/>
              <a:t> </a:t>
            </a:r>
            <a:r>
              <a:rPr lang="es-EC" sz="2800" dirty="0" smtClean="0"/>
              <a:t>-   Estandarizar indicadores en la region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r>
              <a:rPr lang="es-EC" sz="2800" dirty="0" smtClean="0"/>
              <a:t>- Porcentaje de participacion en CP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r>
              <a:rPr lang="es-EC" sz="2800" dirty="0" smtClean="0"/>
              <a:t>- Tipo de empresa y mercado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r>
              <a:rPr lang="es-EC" sz="2800" dirty="0" smtClean="0"/>
              <a:t>- Regimenes de preferencia utilizados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r>
              <a:rPr lang="es-EC" sz="2800" dirty="0" smtClean="0"/>
              <a:t>- Formalidad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r>
              <a:rPr lang="es-EC" sz="2800" dirty="0" smtClean="0"/>
              <a:t>- Fortalecimiento de Mipymes</a:t>
            </a:r>
          </a:p>
          <a:p>
            <a:pPr marL="0" indent="0">
              <a:buNone/>
            </a:pPr>
            <a:r>
              <a:rPr lang="es-EC" sz="2800" dirty="0"/>
              <a:t>	</a:t>
            </a:r>
            <a:endParaRPr lang="es-EC" sz="2800" dirty="0" smtClean="0"/>
          </a:p>
          <a:p>
            <a:pPr marL="0" indent="0">
              <a:buNone/>
            </a:pPr>
            <a:endParaRPr lang="es-EC" sz="2800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8496944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Compras publicas con enfoque de desarrollo</a:t>
            </a:r>
          </a:p>
          <a:p>
            <a:pPr lvl="0">
              <a:spcBef>
                <a:spcPct val="0"/>
              </a:spcBef>
            </a:pPr>
            <a:r>
              <a:rPr lang="es-EC" sz="2400" b="1" dirty="0">
                <a:solidFill>
                  <a:srgbClr val="003366"/>
                </a:solidFill>
              </a:rPr>
              <a:t> </a:t>
            </a:r>
            <a:r>
              <a:rPr lang="es-EC" sz="2400" b="1" dirty="0" smtClean="0">
                <a:solidFill>
                  <a:srgbClr val="003366"/>
                </a:solidFill>
              </a:rPr>
              <a:t>                   Estrategias </a:t>
            </a:r>
            <a:r>
              <a:rPr lang="es-EC" sz="2400" b="1" dirty="0">
                <a:solidFill>
                  <a:srgbClr val="003366"/>
                </a:solidFill>
              </a:rPr>
              <a:t>aplicadas al sector Mipymes</a:t>
            </a:r>
          </a:p>
        </p:txBody>
      </p:sp>
    </p:spTree>
    <p:extLst>
      <p:ext uri="{BB962C8B-B14F-4D97-AF65-F5344CB8AC3E}">
        <p14:creationId xmlns:p14="http://schemas.microsoft.com/office/powerpoint/2010/main" val="552015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 </a:t>
            </a:r>
            <a:r>
              <a:rPr lang="es-EC" sz="3200" b="1" dirty="0" smtClean="0">
                <a:solidFill>
                  <a:srgbClr val="003366"/>
                </a:solidFill>
              </a:rPr>
              <a:t> Esquema de la presentación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467544" y="1322759"/>
            <a:ext cx="8352928" cy="513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Modulo 1: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Institucionalidad </a:t>
            </a:r>
            <a:r>
              <a:rPr lang="es-ES" sz="2400" b="1" dirty="0" smtClean="0"/>
              <a:t>de Compras Publicas </a:t>
            </a:r>
            <a:endParaRPr lang="es-ES" sz="2400" b="1" dirty="0"/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CP como motor de Desarrollo</a:t>
            </a:r>
          </a:p>
          <a:p>
            <a:pPr lvl="1"/>
            <a:r>
              <a:rPr lang="es-ES" sz="2400" b="1" dirty="0" smtClean="0"/>
              <a:t>	Análisis </a:t>
            </a:r>
            <a:r>
              <a:rPr lang="es-ES" sz="2400" b="1" dirty="0" smtClean="0"/>
              <a:t>instrumentos aplicados </a:t>
            </a:r>
          </a:p>
          <a:p>
            <a:r>
              <a:rPr lang="es-ES" sz="2400" b="1" dirty="0"/>
              <a:t>	</a:t>
            </a:r>
            <a:r>
              <a:rPr lang="es-ES" sz="2400" b="1" dirty="0" smtClean="0"/>
              <a:t>Mirada internacional: como lo </a:t>
            </a:r>
            <a:r>
              <a:rPr lang="es-ES" sz="2400" b="1" dirty="0" smtClean="0"/>
              <a:t>hacen</a:t>
            </a:r>
            <a:endParaRPr lang="es-ES" sz="2400" b="1" dirty="0" smtClean="0"/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Acceso e inclusión a las CP</a:t>
            </a:r>
          </a:p>
          <a:p>
            <a:pPr marL="800100" lvl="1" indent="-342900">
              <a:buFont typeface="Wingdings" charset="2"/>
              <a:buChar char="§"/>
            </a:pPr>
            <a:endParaRPr lang="es-ES" sz="2400" b="1" dirty="0" smtClean="0"/>
          </a:p>
          <a:p>
            <a:r>
              <a:rPr lang="es-ES" sz="2400" b="1" dirty="0" smtClean="0"/>
              <a:t>Modulo 2: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Integración entre sistemas de CP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Los TLCs y su papel en la integración</a:t>
            </a:r>
            <a:endParaRPr lang="es-ES" sz="2400" b="1" dirty="0" smtClean="0"/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Propuesta de Plan Piloto de Integración </a:t>
            </a:r>
            <a:r>
              <a:rPr lang="es-ES" sz="2400" b="1" dirty="0" smtClean="0"/>
              <a:t>Regional</a:t>
            </a:r>
            <a:endParaRPr lang="es-ES" sz="2400" b="1" dirty="0"/>
          </a:p>
          <a:p>
            <a:pPr marL="800100" lvl="1" indent="-342900">
              <a:buFont typeface="Wingdings" charset="2"/>
              <a:buChar char="§"/>
            </a:pPr>
            <a:r>
              <a:rPr lang="es-ES" sz="2400" b="1" dirty="0" smtClean="0"/>
              <a:t>Propuesta Compras Publicas como Motor del Desarrollo</a:t>
            </a:r>
          </a:p>
          <a:p>
            <a:endParaRPr lang="es-ES" sz="2000" dirty="0" smtClean="0"/>
          </a:p>
          <a:p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988367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260648"/>
            <a:ext cx="8496944" cy="62646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>
              <a:spcBef>
                <a:spcPct val="0"/>
              </a:spcBef>
            </a:pP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Abordaje de tematica presentada</a:t>
            </a: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Discusion grupal</a:t>
            </a:r>
          </a:p>
          <a:p>
            <a:pPr lvl="0">
              <a:spcBef>
                <a:spcPct val="0"/>
              </a:spcBef>
            </a:pP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endParaRPr lang="es-EC" sz="2400" b="1" dirty="0">
              <a:solidFill>
                <a:srgbClr val="003366"/>
              </a:solidFill>
            </a:endParaRPr>
          </a:p>
        </p:txBody>
      </p:sp>
      <p:pic>
        <p:nvPicPr>
          <p:cNvPr id="7" name="Imagen 6" descr="teamwork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0" y="2298700"/>
            <a:ext cx="34798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92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116632"/>
            <a:ext cx="8496944" cy="62646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Esquema de la presentación</a:t>
            </a:r>
            <a:endParaRPr lang="es-EC" sz="3200" b="1" dirty="0" smtClean="0">
              <a:solidFill>
                <a:srgbClr val="003366"/>
              </a:solidFill>
            </a:endParaRPr>
          </a:p>
          <a:p>
            <a:endParaRPr lang="es-ES" sz="2400" b="1" dirty="0" smtClean="0">
              <a:latin typeface="+mj-lt"/>
            </a:endParaRPr>
          </a:p>
          <a:p>
            <a:endParaRPr lang="es-ES" sz="2400" b="1" dirty="0">
              <a:latin typeface="+mj-lt"/>
            </a:endParaRPr>
          </a:p>
          <a:p>
            <a:r>
              <a:rPr lang="es-ES" sz="2800" b="1" dirty="0" smtClean="0">
                <a:latin typeface="+mj-lt"/>
              </a:rPr>
              <a:t>	</a:t>
            </a:r>
            <a:r>
              <a:rPr lang="es-ES" sz="2800" b="1" dirty="0" smtClean="0">
                <a:solidFill>
                  <a:schemeClr val="accent1"/>
                </a:solidFill>
                <a:latin typeface="+mj-lt"/>
              </a:rPr>
              <a:t>Modulo 2:</a:t>
            </a:r>
          </a:p>
          <a:p>
            <a:endParaRPr lang="es-ES" sz="2400" b="1" dirty="0">
              <a:latin typeface="+mj-lt"/>
            </a:endParaRPr>
          </a:p>
          <a:p>
            <a:pPr lvl="2">
              <a:lnSpc>
                <a:spcPct val="130000"/>
              </a:lnSpc>
            </a:pPr>
            <a:r>
              <a:rPr lang="es-ES" sz="2400" b="1" dirty="0" smtClean="0"/>
              <a:t>Integración </a:t>
            </a:r>
            <a:r>
              <a:rPr lang="es-ES" sz="2400" b="1" dirty="0"/>
              <a:t>entre sistemas de CP</a:t>
            </a:r>
          </a:p>
          <a:p>
            <a:pPr lvl="2">
              <a:lnSpc>
                <a:spcPct val="130000"/>
              </a:lnSpc>
            </a:pPr>
            <a:r>
              <a:rPr lang="es-ES" sz="2400" b="1" dirty="0" smtClean="0"/>
              <a:t>Los </a:t>
            </a:r>
            <a:r>
              <a:rPr lang="es-ES" sz="2400" b="1" dirty="0"/>
              <a:t>TLCs y su papel en la integración</a:t>
            </a:r>
          </a:p>
          <a:p>
            <a:pPr lvl="2">
              <a:lnSpc>
                <a:spcPct val="130000"/>
              </a:lnSpc>
            </a:pPr>
            <a:r>
              <a:rPr lang="es-ES" sz="2400" b="1" dirty="0"/>
              <a:t>Propuesta de Plan Piloto de Integración Regional</a:t>
            </a:r>
          </a:p>
          <a:p>
            <a:pPr lvl="2">
              <a:lnSpc>
                <a:spcPct val="130000"/>
              </a:lnSpc>
            </a:pPr>
            <a:r>
              <a:rPr lang="es-ES" sz="2400" b="1" dirty="0"/>
              <a:t>Propuesta Compras Publicas como Motor del Desarrollo</a:t>
            </a:r>
          </a:p>
          <a:p>
            <a:pPr lvl="0">
              <a:lnSpc>
                <a:spcPct val="130000"/>
              </a:lnSpc>
              <a:spcBef>
                <a:spcPct val="0"/>
              </a:spcBef>
            </a:pP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endParaRPr lang="es-EC" sz="2400" b="1" dirty="0">
              <a:solidFill>
                <a:srgbClr val="003366"/>
              </a:solidFill>
            </a:endParaRPr>
          </a:p>
        </p:txBody>
      </p:sp>
      <p:pic>
        <p:nvPicPr>
          <p:cNvPr id="2" name="Imagen 1" descr="volver-al-trabaj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581128"/>
            <a:ext cx="393793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18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Integracion entre sistemas de CP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1216" y="1628800"/>
            <a:ext cx="7427168" cy="3600400"/>
          </a:xfrm>
          <a:ln w="22225">
            <a:solidFill>
              <a:srgbClr val="4F81BD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EC" sz="2800" dirty="0" smtClean="0"/>
              <a:t>   </a:t>
            </a:r>
            <a:endParaRPr lang="es-ES" dirty="0" smtClean="0"/>
          </a:p>
          <a:p>
            <a:pPr marL="0" indent="0">
              <a:buNone/>
            </a:pPr>
            <a:endParaRPr lang="es-ES" sz="1050" dirty="0"/>
          </a:p>
          <a:p>
            <a:pPr marL="0" indent="0">
              <a:buNone/>
            </a:pPr>
            <a:r>
              <a:rPr lang="es-ES" sz="2400" dirty="0"/>
              <a:t> </a:t>
            </a:r>
            <a:r>
              <a:rPr lang="es-ES" sz="2400" dirty="0" smtClean="0"/>
              <a:t>   </a:t>
            </a:r>
          </a:p>
          <a:p>
            <a:pPr marL="0" indent="0">
              <a:buNone/>
            </a:pPr>
            <a:r>
              <a:rPr lang="es-ES" sz="2400" dirty="0" smtClean="0"/>
              <a:t>	</a:t>
            </a:r>
            <a:r>
              <a:rPr lang="es-ES" sz="2400" dirty="0"/>
              <a:t>- </a:t>
            </a:r>
            <a:r>
              <a:rPr lang="es-ES" sz="2400" dirty="0" smtClean="0"/>
              <a:t>   </a:t>
            </a:r>
            <a:r>
              <a:rPr lang="es-ES" sz="4100" dirty="0" smtClean="0"/>
              <a:t>Dependencia de PE</a:t>
            </a:r>
          </a:p>
          <a:p>
            <a:pPr marL="0" indent="0">
              <a:buNone/>
            </a:pPr>
            <a:r>
              <a:rPr lang="es-ES" sz="4100" dirty="0"/>
              <a:t> </a:t>
            </a:r>
            <a:r>
              <a:rPr lang="es-ES" sz="4100" dirty="0" smtClean="0"/>
              <a:t>  	-  Legislación actualizada</a:t>
            </a:r>
          </a:p>
          <a:p>
            <a:pPr marL="0" indent="0">
              <a:buNone/>
            </a:pPr>
            <a:r>
              <a:rPr lang="es-ES" sz="4100" dirty="0" smtClean="0"/>
              <a:t>    	-  Habilitación para convenio marco</a:t>
            </a:r>
          </a:p>
          <a:p>
            <a:pPr marL="0" indent="0">
              <a:buNone/>
            </a:pPr>
            <a:r>
              <a:rPr lang="es-ES" sz="4100" dirty="0"/>
              <a:t>	</a:t>
            </a:r>
            <a:r>
              <a:rPr lang="es-ES" sz="4100" dirty="0" smtClean="0"/>
              <a:t>-  Formatos de compras similares</a:t>
            </a:r>
          </a:p>
          <a:p>
            <a:pPr marL="0" indent="0">
              <a:buNone/>
            </a:pPr>
            <a:r>
              <a:rPr lang="es-ES" sz="4100" dirty="0"/>
              <a:t>	</a:t>
            </a:r>
            <a:r>
              <a:rPr lang="es-ES" sz="4100" dirty="0" smtClean="0"/>
              <a:t>-  Portales electrónicos </a:t>
            </a:r>
            <a:endParaRPr lang="es-ES" sz="2400" dirty="0" smtClean="0"/>
          </a:p>
          <a:p>
            <a:pPr marL="0" indent="0">
              <a:buNone/>
            </a:pPr>
            <a:r>
              <a:rPr lang="es-ES" sz="2400" dirty="0"/>
              <a:t> </a:t>
            </a:r>
            <a:r>
              <a:rPr lang="es-ES" sz="2400" dirty="0" smtClean="0"/>
              <a:t>            </a:t>
            </a:r>
          </a:p>
          <a:p>
            <a:endParaRPr lang="es-ES" sz="2400" dirty="0"/>
          </a:p>
        </p:txBody>
      </p:sp>
      <p:grpSp>
        <p:nvGrpSpPr>
          <p:cNvPr id="10" name="Agrupar 9"/>
          <p:cNvGrpSpPr/>
          <p:nvPr/>
        </p:nvGrpSpPr>
        <p:grpSpPr>
          <a:xfrm>
            <a:off x="827584" y="1412776"/>
            <a:ext cx="6247158" cy="792088"/>
            <a:chOff x="383638" y="601"/>
            <a:chExt cx="6247158" cy="560880"/>
          </a:xfrm>
        </p:grpSpPr>
        <p:sp>
          <p:nvSpPr>
            <p:cNvPr id="11" name="Rectángulo redondeado 10"/>
            <p:cNvSpPr/>
            <p:nvPr/>
          </p:nvSpPr>
          <p:spPr>
            <a:xfrm>
              <a:off x="383638" y="601"/>
              <a:ext cx="6247158" cy="56088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411018" y="27981"/>
              <a:ext cx="6192398" cy="506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009" tIns="0" rIns="203009" bIns="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800" b="1" kern="1200" dirty="0" smtClean="0"/>
                <a:t>Marco Juridico</a:t>
              </a:r>
              <a:endParaRPr lang="es-EC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0204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Integracion entre sistemas de CP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1216" y="1628800"/>
            <a:ext cx="7427168" cy="4968552"/>
          </a:xfrm>
          <a:ln w="22225">
            <a:solidFill>
              <a:srgbClr val="4F81BD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C" sz="2800" dirty="0" smtClean="0"/>
              <a:t>   </a:t>
            </a:r>
            <a:endParaRPr lang="es-ES" sz="1050" dirty="0"/>
          </a:p>
          <a:p>
            <a:pPr marL="0" indent="0">
              <a:buNone/>
            </a:pPr>
            <a:r>
              <a:rPr lang="es-ES" sz="2400" dirty="0" smtClean="0"/>
              <a:t>Tendencia neoliberal en los 90    </a:t>
            </a:r>
          </a:p>
          <a:p>
            <a:pPr lvl="1">
              <a:lnSpc>
                <a:spcPct val="120000"/>
              </a:lnSpc>
            </a:pPr>
            <a:r>
              <a:rPr lang="es-EC" sz="2400" dirty="0" smtClean="0"/>
              <a:t>Liberacion </a:t>
            </a:r>
            <a:r>
              <a:rPr lang="es-EC" sz="2400" dirty="0"/>
              <a:t>de comercio</a:t>
            </a:r>
          </a:p>
          <a:p>
            <a:pPr lvl="1">
              <a:lnSpc>
                <a:spcPct val="120000"/>
              </a:lnSpc>
            </a:pPr>
            <a:r>
              <a:rPr lang="es-EC" sz="2400" dirty="0" smtClean="0"/>
              <a:t>Reduccion </a:t>
            </a:r>
            <a:r>
              <a:rPr lang="es-EC" sz="2400" dirty="0"/>
              <a:t>de tasas arancelarias</a:t>
            </a:r>
          </a:p>
          <a:p>
            <a:pPr marL="457200" lvl="1" indent="0">
              <a:buNone/>
            </a:pPr>
            <a:r>
              <a:rPr lang="es-ES" sz="1000" dirty="0" smtClean="0"/>
              <a:t>             </a:t>
            </a:r>
          </a:p>
          <a:p>
            <a:pPr marL="0" indent="0">
              <a:buNone/>
            </a:pPr>
            <a:r>
              <a:rPr lang="es-ES" sz="2400" dirty="0" smtClean="0"/>
              <a:t>Incorporación del capitulo CP en los acuerdos</a:t>
            </a:r>
          </a:p>
          <a:p>
            <a:pPr lvl="1"/>
            <a:r>
              <a:rPr lang="es-ES" sz="2400" dirty="0" smtClean="0"/>
              <a:t>Regla de trato nacional y no discriminación</a:t>
            </a:r>
          </a:p>
          <a:p>
            <a:pPr lvl="1"/>
            <a:r>
              <a:rPr lang="es-ES" sz="2400" dirty="0" smtClean="0"/>
              <a:t>Umbrales</a:t>
            </a:r>
          </a:p>
          <a:p>
            <a:pPr lvl="1"/>
            <a:r>
              <a:rPr lang="es-ES" sz="2400" dirty="0" smtClean="0"/>
              <a:t>Reglas de origen</a:t>
            </a:r>
          </a:p>
          <a:p>
            <a:pPr lvl="1"/>
            <a:r>
              <a:rPr lang="es-ES" sz="2400" dirty="0" smtClean="0"/>
              <a:t>Propiedad intelectual</a:t>
            </a:r>
          </a:p>
          <a:p>
            <a:pPr lvl="1"/>
            <a:endParaRPr lang="es-ES" sz="2400" dirty="0" smtClean="0"/>
          </a:p>
          <a:p>
            <a:pPr lvl="1"/>
            <a:endParaRPr lang="es-ES" sz="2400" dirty="0"/>
          </a:p>
        </p:txBody>
      </p:sp>
      <p:grpSp>
        <p:nvGrpSpPr>
          <p:cNvPr id="10" name="Agrupar 9"/>
          <p:cNvGrpSpPr/>
          <p:nvPr/>
        </p:nvGrpSpPr>
        <p:grpSpPr>
          <a:xfrm>
            <a:off x="827584" y="1124744"/>
            <a:ext cx="6247158" cy="792088"/>
            <a:chOff x="383638" y="601"/>
            <a:chExt cx="6247158" cy="560880"/>
          </a:xfrm>
        </p:grpSpPr>
        <p:sp>
          <p:nvSpPr>
            <p:cNvPr id="11" name="Rectángulo redondeado 10"/>
            <p:cNvSpPr/>
            <p:nvPr/>
          </p:nvSpPr>
          <p:spPr>
            <a:xfrm>
              <a:off x="383638" y="601"/>
              <a:ext cx="6247158" cy="56088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411018" y="27981"/>
              <a:ext cx="6192398" cy="506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009" tIns="0" rIns="203009" bIns="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800" b="1" kern="1200" dirty="0" smtClean="0"/>
                <a:t>Acuerdos de libre comercio</a:t>
              </a:r>
              <a:endParaRPr lang="es-EC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2939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592214"/>
              </p:ext>
            </p:extLst>
          </p:nvPr>
        </p:nvGraphicFramePr>
        <p:xfrm>
          <a:off x="1463355" y="260649"/>
          <a:ext cx="9085309" cy="6552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ocumento" r:id="rId3" imgW="9283700" imgH="6667500" progId="Word.Document.12">
                  <p:embed/>
                </p:oleObj>
              </mc:Choice>
              <mc:Fallback>
                <p:oleObj name="Documento" r:id="rId3" imgW="9283700" imgH="6667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lum/>
                        <a:alphaModFix/>
                      </a:blip>
                      <a:stretch>
                        <a:fillRect/>
                      </a:stretch>
                    </p:blipFill>
                    <p:spPr>
                      <a:xfrm>
                        <a:off x="1463355" y="260649"/>
                        <a:ext cx="9085309" cy="6552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7021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683568" y="476672"/>
            <a:ext cx="8280920" cy="576262"/>
          </a:xfrm>
          <a:prstGeom prst="rect">
            <a:avLst/>
          </a:prstGeom>
          <a:solidFill>
            <a:schemeClr val="tx2">
              <a:alpha val="80000"/>
            </a:schemeClr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es-UY" sz="3200" dirty="0" smtClean="0"/>
              <a:t>       Características </a:t>
            </a:r>
            <a:r>
              <a:rPr lang="es-UY" sz="3200" dirty="0"/>
              <a:t>TLC UY-CH</a:t>
            </a:r>
            <a:endParaRPr lang="es-UY" sz="3200" b="1" dirty="0"/>
          </a:p>
        </p:txBody>
      </p:sp>
      <p:graphicFrame>
        <p:nvGraphicFramePr>
          <p:cNvPr id="8" name="8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8052537"/>
              </p:ext>
            </p:extLst>
          </p:nvPr>
        </p:nvGraphicFramePr>
        <p:xfrm>
          <a:off x="611560" y="1196752"/>
          <a:ext cx="46805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6 Diagrama"/>
          <p:cNvGraphicFramePr/>
          <p:nvPr>
            <p:extLst>
              <p:ext uri="{D42A27DB-BD31-4B8C-83A1-F6EECF244321}">
                <p14:modId xmlns:p14="http://schemas.microsoft.com/office/powerpoint/2010/main" val="2858743624"/>
              </p:ext>
            </p:extLst>
          </p:nvPr>
        </p:nvGraphicFramePr>
        <p:xfrm>
          <a:off x="5508104" y="1124744"/>
          <a:ext cx="316835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596185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0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-36512" y="404664"/>
            <a:ext cx="9150350" cy="576262"/>
          </a:xfrm>
          <a:prstGeom prst="rect">
            <a:avLst/>
          </a:prstGeom>
          <a:solidFill>
            <a:srgbClr val="003366">
              <a:alpha val="80000"/>
            </a:srgbClr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UY" sz="3200" b="1" dirty="0" smtClean="0"/>
              <a:t>       </a:t>
            </a:r>
            <a:r>
              <a:rPr lang="es-UY" sz="3200" b="1" dirty="0" smtClean="0">
                <a:latin typeface="Calibri" pitchFamily="34" charset="0"/>
              </a:rPr>
              <a:t>Acuerdos comerciales firmados </a:t>
            </a:r>
            <a:r>
              <a:rPr lang="es-UY" sz="3200" b="1" dirty="0">
                <a:latin typeface="Calibri" pitchFamily="34" charset="0"/>
              </a:rPr>
              <a:t>por </a:t>
            </a:r>
            <a:r>
              <a:rPr lang="es-UY" sz="3200" b="1" dirty="0" smtClean="0">
                <a:latin typeface="Calibri" pitchFamily="34" charset="0"/>
              </a:rPr>
              <a:t>Chile</a:t>
            </a:r>
            <a:endParaRPr lang="es-UY" sz="3200" b="1" dirty="0">
              <a:latin typeface="Calibri" pitchFamily="34" charset="0"/>
            </a:endParaRPr>
          </a:p>
        </p:txBody>
      </p:sp>
      <p:sp>
        <p:nvSpPr>
          <p:cNvPr id="4" name="28 CuadroTexto"/>
          <p:cNvSpPr txBox="1"/>
          <p:nvPr/>
        </p:nvSpPr>
        <p:spPr>
          <a:xfrm>
            <a:off x="832718" y="1196752"/>
            <a:ext cx="388329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Australia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Canadá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Centroamérica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China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Corea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EFTA (Suiza, Noruega,   	Liechtenstein, Islandia) 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EE.UU.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Malasia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México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Panamá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TLC Turquía</a:t>
            </a:r>
            <a:endParaRPr lang="es-UY" sz="2000" dirty="0">
              <a:latin typeface="Calibri" pitchFamily="34" charset="0"/>
            </a:endParaRPr>
          </a:p>
        </p:txBody>
      </p:sp>
      <p:sp>
        <p:nvSpPr>
          <p:cNvPr id="6" name="29 CuadroTexto"/>
          <p:cNvSpPr txBox="1"/>
          <p:nvPr/>
        </p:nvSpPr>
        <p:spPr>
          <a:xfrm>
            <a:off x="5070922" y="1196752"/>
            <a:ext cx="353352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AAE P-4 (Nueva Zelanda, </a:t>
            </a:r>
            <a:r>
              <a:rPr lang="es-UY" sz="2000" dirty="0">
                <a:latin typeface="Calibri" pitchFamily="34" charset="0"/>
              </a:rPr>
              <a:t> </a:t>
            </a:r>
            <a:r>
              <a:rPr lang="es-UY" sz="2000" dirty="0" smtClean="0">
                <a:latin typeface="Calibri" pitchFamily="34" charset="0"/>
              </a:rPr>
              <a:t>     Singapur, Brunei y Chile) 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AAE U.E.AAE U.E.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AAE Japón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ALC Colombia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ALC Perú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ACE Nº 22 Bolivia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ACE Nº 42 Cuba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ACE Nº 65 Ecuador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ACE Nº 35 MERCOSUR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ACE Nº 23 Venezuela</a:t>
            </a:r>
          </a:p>
          <a:p>
            <a:pPr>
              <a:spcBef>
                <a:spcPts val="600"/>
              </a:spcBef>
            </a:pPr>
            <a:r>
              <a:rPr lang="es-UY" sz="2000" dirty="0" smtClean="0">
                <a:latin typeface="Calibri" pitchFamily="34" charset="0"/>
              </a:rPr>
              <a:t>AAP India</a:t>
            </a:r>
            <a:endParaRPr lang="es-UY" sz="2000" dirty="0">
              <a:latin typeface="Calibri" pitchFamily="34" charset="0"/>
            </a:endParaRPr>
          </a:p>
        </p:txBody>
      </p:sp>
      <p:sp>
        <p:nvSpPr>
          <p:cNvPr id="7" name="4095 CuadroTexto"/>
          <p:cNvSpPr txBox="1"/>
          <p:nvPr/>
        </p:nvSpPr>
        <p:spPr>
          <a:xfrm>
            <a:off x="611560" y="5694347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UY" sz="1600" dirty="0" smtClean="0">
                <a:latin typeface="Calibri" pitchFamily="34" charset="0"/>
              </a:rPr>
              <a:t>ACE:   Acuerdo de Complementación Económica        AAP:  Acuerdo de Alcance Parcial </a:t>
            </a:r>
          </a:p>
          <a:p>
            <a:pPr algn="just"/>
            <a:r>
              <a:rPr lang="es-UY" sz="1600" dirty="0" smtClean="0">
                <a:latin typeface="Calibri" pitchFamily="34" charset="0"/>
              </a:rPr>
              <a:t>AAE:   Acuerdo de Asociación Económica                      TLC:    Tratado de Libre Comercio </a:t>
            </a:r>
          </a:p>
          <a:p>
            <a:pPr algn="ctr"/>
            <a:r>
              <a:rPr lang="es-UY" sz="1600" dirty="0" smtClean="0">
                <a:latin typeface="Calibri" pitchFamily="34" charset="0"/>
              </a:rPr>
              <a:t>ALC: Acuerdo de Libre Comercio </a:t>
            </a:r>
            <a:endParaRPr lang="es-UY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11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9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207315"/>
              </p:ext>
            </p:extLst>
          </p:nvPr>
        </p:nvGraphicFramePr>
        <p:xfrm>
          <a:off x="683568" y="1988840"/>
          <a:ext cx="2880320" cy="3069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1 Título"/>
          <p:cNvSpPr txBox="1">
            <a:spLocks/>
          </p:cNvSpPr>
          <p:nvPr/>
        </p:nvSpPr>
        <p:spPr bwMode="auto">
          <a:xfrm>
            <a:off x="611560" y="287243"/>
            <a:ext cx="8352928" cy="576262"/>
          </a:xfrm>
          <a:prstGeom prst="rect">
            <a:avLst/>
          </a:prstGeom>
          <a:solidFill>
            <a:schemeClr val="tx2">
              <a:alpha val="80000"/>
            </a:schemeClr>
          </a:solidFill>
          <a:ln w="9525" cap="flat" cmpd="sng" algn="ctr">
            <a:solidFill>
              <a:srgbClr val="F07F09">
                <a:shade val="95000"/>
                <a:satMod val="105000"/>
              </a:srgbClr>
            </a:solidFill>
            <a:prstDash val="solid"/>
            <a:miter lim="800000"/>
            <a:headEnd/>
            <a:tailEnd/>
          </a:ln>
          <a:effectLst>
            <a:outerShdw blurRad="65500" dist="38100" dir="5400000" rotWithShape="0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      </a:t>
            </a:r>
            <a:r>
              <a:rPr kumimoji="0" lang="es-UY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Análisis  TLC UY-Colombia</a:t>
            </a:r>
            <a:endParaRPr kumimoji="0" lang="es-UY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aphicFrame>
        <p:nvGraphicFramePr>
          <p:cNvPr id="11" name="4 Diagrama"/>
          <p:cNvGraphicFramePr/>
          <p:nvPr>
            <p:extLst>
              <p:ext uri="{D42A27DB-BD31-4B8C-83A1-F6EECF244321}">
                <p14:modId xmlns:p14="http://schemas.microsoft.com/office/powerpoint/2010/main" val="2441314385"/>
              </p:ext>
            </p:extLst>
          </p:nvPr>
        </p:nvGraphicFramePr>
        <p:xfrm>
          <a:off x="4211960" y="2204864"/>
          <a:ext cx="432048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6 CuadroTexto"/>
          <p:cNvSpPr txBox="1"/>
          <p:nvPr/>
        </p:nvSpPr>
        <p:spPr>
          <a:xfrm>
            <a:off x="1043608" y="134076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UY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</a:rPr>
              <a:t>Cifras comercio exterior Uruguay - Colombia</a:t>
            </a:r>
            <a:endParaRPr kumimoji="0" lang="es-UY" sz="2800" b="1" i="0" u="none" strike="noStrike" kern="0" cap="none" spc="0" normalizeH="0" baseline="0" noProof="0" dirty="0">
              <a:ln>
                <a:noFill/>
              </a:ln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</a:endParaRPr>
          </a:p>
        </p:txBody>
      </p:sp>
      <p:graphicFrame>
        <p:nvGraphicFramePr>
          <p:cNvPr id="13" name="8 Diagrama"/>
          <p:cNvGraphicFramePr/>
          <p:nvPr>
            <p:extLst>
              <p:ext uri="{D42A27DB-BD31-4B8C-83A1-F6EECF244321}">
                <p14:modId xmlns:p14="http://schemas.microsoft.com/office/powerpoint/2010/main" val="1227521455"/>
              </p:ext>
            </p:extLst>
          </p:nvPr>
        </p:nvGraphicFramePr>
        <p:xfrm>
          <a:off x="683568" y="4725144"/>
          <a:ext cx="7704856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189490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4 Rectángulo redondeado"/>
          <p:cNvSpPr/>
          <p:nvPr/>
        </p:nvSpPr>
        <p:spPr>
          <a:xfrm>
            <a:off x="755576" y="1412776"/>
            <a:ext cx="4176464" cy="408209"/>
          </a:xfrm>
          <a:prstGeom prst="roundRect">
            <a:avLst/>
          </a:prstGeom>
          <a:solidFill>
            <a:schemeClr val="tx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000" dirty="0" smtClean="0">
                <a:latin typeface="Calibri" pitchFamily="34" charset="0"/>
              </a:rPr>
              <a:t>Compra materias primas</a:t>
            </a:r>
            <a:endParaRPr lang="es-UY" sz="2000" dirty="0">
              <a:latin typeface="Calibri" pitchFamily="34" charset="0"/>
            </a:endParaRPr>
          </a:p>
        </p:txBody>
      </p:sp>
      <p:sp>
        <p:nvSpPr>
          <p:cNvPr id="4" name="6 Rectángulo redondeado"/>
          <p:cNvSpPr/>
          <p:nvPr/>
        </p:nvSpPr>
        <p:spPr>
          <a:xfrm>
            <a:off x="755576" y="1879345"/>
            <a:ext cx="4176464" cy="3147479"/>
          </a:xfrm>
          <a:prstGeom prst="roundRect">
            <a:avLst/>
          </a:prstGeom>
          <a:solidFill>
            <a:schemeClr val="tx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2400" b="1" dirty="0" smtClean="0">
              <a:latin typeface="Calibri" pitchFamily="34" charset="0"/>
            </a:endParaRPr>
          </a:p>
          <a:p>
            <a:pPr algn="ctr"/>
            <a:r>
              <a:rPr lang="es-UY" sz="2400" b="1" dirty="0" smtClean="0">
                <a:latin typeface="Calibri" pitchFamily="34" charset="0"/>
              </a:rPr>
              <a:t>Proceso de transformación</a:t>
            </a:r>
          </a:p>
          <a:p>
            <a:pPr marL="342900" indent="-342900">
              <a:lnSpc>
                <a:spcPct val="150000"/>
              </a:lnSpc>
              <a:buFont typeface="Calibri" pitchFamily="34" charset="0"/>
              <a:buChar char="₋"/>
            </a:pPr>
            <a:r>
              <a:rPr lang="es-UY" sz="2100" dirty="0" smtClean="0">
                <a:latin typeface="Calibri" pitchFamily="34" charset="0"/>
              </a:rPr>
              <a:t>Produce  valor U$S 460: año </a:t>
            </a:r>
          </a:p>
          <a:p>
            <a:pPr marL="342900" indent="-342900">
              <a:buFont typeface="Calibri" pitchFamily="34" charset="0"/>
              <a:buChar char="₋"/>
            </a:pPr>
            <a:r>
              <a:rPr lang="es-UY" sz="2100" dirty="0" smtClean="0">
                <a:latin typeface="Calibri" pitchFamily="34" charset="0"/>
              </a:rPr>
              <a:t>3,8% PBI IND</a:t>
            </a:r>
          </a:p>
          <a:p>
            <a:r>
              <a:rPr lang="es-UY" sz="2100" dirty="0">
                <a:latin typeface="Calibri" pitchFamily="34" charset="0"/>
              </a:rPr>
              <a:t>	</a:t>
            </a:r>
            <a:r>
              <a:rPr lang="es-UY" sz="2100" dirty="0" smtClean="0">
                <a:latin typeface="Calibri" pitchFamily="34" charset="0"/>
              </a:rPr>
              <a:t>-ind frig 10%, láctea 5%.</a:t>
            </a:r>
          </a:p>
          <a:p>
            <a:pPr marL="342900" indent="-342900">
              <a:lnSpc>
                <a:spcPct val="150000"/>
              </a:lnSpc>
              <a:buFont typeface="Calibri" pitchFamily="34" charset="0"/>
              <a:buChar char="₋"/>
            </a:pPr>
            <a:r>
              <a:rPr lang="es-UY" sz="2100" dirty="0" smtClean="0">
                <a:latin typeface="Calibri" pitchFamily="34" charset="0"/>
              </a:rPr>
              <a:t>U$S 15: inversión año</a:t>
            </a:r>
          </a:p>
          <a:p>
            <a:pPr marL="342900" indent="-342900">
              <a:buFont typeface="Calibri" pitchFamily="34" charset="0"/>
              <a:buChar char="₋"/>
            </a:pPr>
            <a:r>
              <a:rPr lang="es-UY" sz="2100" dirty="0" smtClean="0">
                <a:latin typeface="Calibri" pitchFamily="34" charset="0"/>
              </a:rPr>
              <a:t>3.000 empleos directos ingreso promedio U$S 35.000 año</a:t>
            </a:r>
          </a:p>
          <a:p>
            <a:endParaRPr lang="es-UY" dirty="0"/>
          </a:p>
        </p:txBody>
      </p:sp>
      <p:sp>
        <p:nvSpPr>
          <p:cNvPr id="6" name="7 Rectángulo redondeado"/>
          <p:cNvSpPr/>
          <p:nvPr/>
        </p:nvSpPr>
        <p:spPr>
          <a:xfrm>
            <a:off x="755576" y="5085184"/>
            <a:ext cx="4176464" cy="504056"/>
          </a:xfrm>
          <a:prstGeom prst="roundRect">
            <a:avLst/>
          </a:prstGeom>
          <a:solidFill>
            <a:schemeClr val="tx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000" dirty="0" smtClean="0">
                <a:latin typeface="Calibri" pitchFamily="34" charset="0"/>
              </a:rPr>
              <a:t>Producto Nacional con alto VA </a:t>
            </a:r>
            <a:endParaRPr lang="es-UY" sz="2000" dirty="0">
              <a:latin typeface="Calibri" pitchFamily="34" charset="0"/>
            </a:endParaRPr>
          </a:p>
        </p:txBody>
      </p:sp>
      <p:sp>
        <p:nvSpPr>
          <p:cNvPr id="7" name="11 Flecha abajo"/>
          <p:cNvSpPr/>
          <p:nvPr/>
        </p:nvSpPr>
        <p:spPr>
          <a:xfrm>
            <a:off x="395536" y="1556828"/>
            <a:ext cx="288032" cy="3888396"/>
          </a:xfrm>
          <a:prstGeom prst="downArrow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8" name="13 CuadroTexto"/>
          <p:cNvSpPr txBox="1"/>
          <p:nvPr/>
        </p:nvSpPr>
        <p:spPr>
          <a:xfrm>
            <a:off x="-14446" y="1618922"/>
            <a:ext cx="553998" cy="317823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UY" sz="2400" b="1" dirty="0" smtClean="0"/>
              <a:t>Generación de VALOR </a:t>
            </a:r>
            <a:endParaRPr lang="es-UY" sz="2400" b="1" dirty="0"/>
          </a:p>
        </p:txBody>
      </p:sp>
      <p:sp>
        <p:nvSpPr>
          <p:cNvPr id="9" name="16 Proceso"/>
          <p:cNvSpPr/>
          <p:nvPr/>
        </p:nvSpPr>
        <p:spPr>
          <a:xfrm>
            <a:off x="827584" y="980728"/>
            <a:ext cx="3600400" cy="432048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400" b="1" dirty="0" smtClean="0">
                <a:solidFill>
                  <a:sysClr val="windowText" lastClr="000000"/>
                </a:solidFill>
                <a:latin typeface="Calibri" pitchFamily="34" charset="0"/>
              </a:rPr>
              <a:t>Laboratorio nacional</a:t>
            </a:r>
            <a:endParaRPr lang="es-UY" sz="2400" b="1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0" name="17 Proceso"/>
          <p:cNvSpPr/>
          <p:nvPr/>
        </p:nvSpPr>
        <p:spPr>
          <a:xfrm>
            <a:off x="5148064" y="908720"/>
            <a:ext cx="3600400" cy="50398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400" b="1" dirty="0" smtClean="0">
                <a:solidFill>
                  <a:sysClr val="windowText" lastClr="000000"/>
                </a:solidFill>
                <a:latin typeface="Calibri" pitchFamily="34" charset="0"/>
              </a:rPr>
              <a:t>Producto origen Col </a:t>
            </a:r>
            <a:endParaRPr lang="es-UY" sz="2400" b="1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11" name="19 Flecha abajo"/>
          <p:cNvSpPr/>
          <p:nvPr/>
        </p:nvSpPr>
        <p:spPr>
          <a:xfrm>
            <a:off x="6876256" y="2204828"/>
            <a:ext cx="288032" cy="2835644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2" name="20 Flecha abajo"/>
          <p:cNvSpPr/>
          <p:nvPr/>
        </p:nvSpPr>
        <p:spPr>
          <a:xfrm>
            <a:off x="2555776" y="5589240"/>
            <a:ext cx="288032" cy="28803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3" name="21 Flecha abajo"/>
          <p:cNvSpPr/>
          <p:nvPr/>
        </p:nvSpPr>
        <p:spPr>
          <a:xfrm>
            <a:off x="6876256" y="5589240"/>
            <a:ext cx="288032" cy="28803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4" name="14 Rectángulo redondeado"/>
          <p:cNvSpPr/>
          <p:nvPr/>
        </p:nvSpPr>
        <p:spPr>
          <a:xfrm>
            <a:off x="5148064" y="1412776"/>
            <a:ext cx="3672408" cy="792052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dirty="0" smtClean="0">
                <a:latin typeface="Calibri" pitchFamily="34" charset="0"/>
              </a:rPr>
              <a:t>Lab Colombiano compra insumos en países con acuerdos </a:t>
            </a:r>
            <a:endParaRPr lang="es-UY" dirty="0">
              <a:latin typeface="Calibri" pitchFamily="34" charset="0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5292080" y="4797152"/>
            <a:ext cx="3672408" cy="792052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dirty="0" smtClean="0">
                <a:latin typeface="Calibri" pitchFamily="34" charset="0"/>
              </a:rPr>
              <a:t>Lab Colombiano compra insumos en países con acuerdos </a:t>
            </a:r>
            <a:endParaRPr lang="es-UY" dirty="0">
              <a:latin typeface="Calibri" pitchFamily="34" charset="0"/>
            </a:endParaRPr>
          </a:p>
        </p:txBody>
      </p:sp>
      <p:sp>
        <p:nvSpPr>
          <p:cNvPr id="16" name="18 Proceso"/>
          <p:cNvSpPr/>
          <p:nvPr/>
        </p:nvSpPr>
        <p:spPr>
          <a:xfrm>
            <a:off x="755576" y="5877272"/>
            <a:ext cx="8136904" cy="576028"/>
          </a:xfrm>
          <a:prstGeom prst="flowChartProcess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000" b="1" dirty="0" smtClean="0">
                <a:latin typeface="Calibri" pitchFamily="34" charset="0"/>
              </a:rPr>
              <a:t>En compras del estado acceden a trato nacional = preferencia en precio</a:t>
            </a:r>
            <a:endParaRPr lang="es-UY" sz="2000" b="1" dirty="0">
              <a:latin typeface="Calibri" pitchFamily="34" charset="0"/>
            </a:endParaRPr>
          </a:p>
        </p:txBody>
      </p:sp>
      <p:sp>
        <p:nvSpPr>
          <p:cNvPr id="17" name="1 Título"/>
          <p:cNvSpPr txBox="1">
            <a:spLocks/>
          </p:cNvSpPr>
          <p:nvPr/>
        </p:nvSpPr>
        <p:spPr bwMode="auto">
          <a:xfrm>
            <a:off x="611560" y="287243"/>
            <a:ext cx="8424936" cy="576262"/>
          </a:xfrm>
          <a:prstGeom prst="rect">
            <a:avLst/>
          </a:prstGeom>
          <a:solidFill>
            <a:srgbClr val="003366">
              <a:alpha val="80000"/>
            </a:srgbClr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es-UY" sz="3200" dirty="0" smtClean="0"/>
              <a:t>       </a:t>
            </a:r>
            <a:r>
              <a:rPr lang="es-UY" sz="3200" dirty="0">
                <a:latin typeface="Calibri" pitchFamily="34" charset="0"/>
              </a:rPr>
              <a:t>Análisis  TLC </a:t>
            </a:r>
            <a:r>
              <a:rPr lang="es-UY" sz="3200" dirty="0" smtClean="0">
                <a:latin typeface="Calibri" pitchFamily="34" charset="0"/>
              </a:rPr>
              <a:t>UY-Colombia </a:t>
            </a:r>
            <a:r>
              <a:rPr lang="es-UY" sz="2800" dirty="0" smtClean="0">
                <a:latin typeface="Calibri" pitchFamily="34" charset="0"/>
              </a:rPr>
              <a:t>prod farmacéuticos</a:t>
            </a:r>
            <a:endParaRPr lang="es-UY" sz="3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208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conteni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44015"/>
              </p:ext>
            </p:extLst>
          </p:nvPr>
        </p:nvGraphicFramePr>
        <p:xfrm>
          <a:off x="827584" y="1196752"/>
          <a:ext cx="7672776" cy="4967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Compras Públicas como motor de Desarrollo e Integracion</a:t>
            </a: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32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01"/>
              </p:ext>
            </p:extLst>
          </p:nvPr>
        </p:nvGraphicFramePr>
        <p:xfrm>
          <a:off x="806896" y="908720"/>
          <a:ext cx="765353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Institucionalidad en Compras Publicas</a:t>
            </a: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19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3744982"/>
              </p:ext>
            </p:extLst>
          </p:nvPr>
        </p:nvGraphicFramePr>
        <p:xfrm>
          <a:off x="806896" y="980728"/>
          <a:ext cx="808558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Plan piloto de Integracion Regional</a:t>
            </a: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84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0214980"/>
              </p:ext>
            </p:extLst>
          </p:nvPr>
        </p:nvGraphicFramePr>
        <p:xfrm>
          <a:off x="467544" y="1196752"/>
          <a:ext cx="835292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Plan piloto de Integracion Regional</a:t>
            </a: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84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584460"/>
              </p:ext>
            </p:extLst>
          </p:nvPr>
        </p:nvGraphicFramePr>
        <p:xfrm>
          <a:off x="683568" y="1124744"/>
          <a:ext cx="8229600" cy="504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e Integracion</a:t>
            </a:r>
          </a:p>
        </p:txBody>
      </p:sp>
    </p:spTree>
    <p:extLst>
      <p:ext uri="{BB962C8B-B14F-4D97-AF65-F5344CB8AC3E}">
        <p14:creationId xmlns:p14="http://schemas.microsoft.com/office/powerpoint/2010/main" val="2861194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6469279"/>
              </p:ext>
            </p:extLst>
          </p:nvPr>
        </p:nvGraphicFramePr>
        <p:xfrm>
          <a:off x="806896" y="1196752"/>
          <a:ext cx="7797552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e Integracion</a:t>
            </a:r>
          </a:p>
        </p:txBody>
      </p:sp>
    </p:spTree>
    <p:extLst>
      <p:ext uri="{BB962C8B-B14F-4D97-AF65-F5344CB8AC3E}">
        <p14:creationId xmlns:p14="http://schemas.microsoft.com/office/powerpoint/2010/main" val="2840396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6888702"/>
              </p:ext>
            </p:extLst>
          </p:nvPr>
        </p:nvGraphicFramePr>
        <p:xfrm>
          <a:off x="467544" y="134076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e Integracion</a:t>
            </a:r>
          </a:p>
        </p:txBody>
      </p:sp>
    </p:spTree>
    <p:extLst>
      <p:ext uri="{BB962C8B-B14F-4D97-AF65-F5344CB8AC3E}">
        <p14:creationId xmlns:p14="http://schemas.microsoft.com/office/powerpoint/2010/main" val="4256746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17240" y="1412776"/>
            <a:ext cx="76431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C" b="1" dirty="0" smtClean="0"/>
              <a:t>Buenas practicas aplicadas: </a:t>
            </a:r>
          </a:p>
          <a:p>
            <a:pPr marL="0" indent="0">
              <a:buNone/>
            </a:pPr>
            <a:r>
              <a:rPr lang="es-EC" sz="2800" b="1" dirty="0" smtClean="0"/>
              <a:t>	Caso COMISCA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dirty="0" smtClean="0"/>
              <a:t>	</a:t>
            </a:r>
            <a:r>
              <a:rPr lang="es-EC" sz="2400" dirty="0" smtClean="0"/>
              <a:t>Catalogo armonizado de medicamentos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sz="2400" dirty="0" smtClean="0"/>
              <a:t>	Negociacion conjunta de precios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sz="2400" dirty="0"/>
              <a:t>	</a:t>
            </a:r>
            <a:r>
              <a:rPr lang="es-EC" sz="2400" dirty="0" smtClean="0"/>
              <a:t>Criterios de preclasificacion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sz="2400" dirty="0"/>
              <a:t>	R</a:t>
            </a:r>
            <a:r>
              <a:rPr lang="es-EC" sz="2400" dirty="0" smtClean="0"/>
              <a:t>egistro de proveedores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sz="2400" dirty="0"/>
              <a:t>	</a:t>
            </a:r>
            <a:r>
              <a:rPr lang="es-EC" sz="2400" dirty="0" smtClean="0"/>
              <a:t>Farmacovigilancia</a:t>
            </a:r>
          </a:p>
          <a:p>
            <a:pPr marL="0" indent="0">
              <a:lnSpc>
                <a:spcPct val="80000"/>
              </a:lnSpc>
              <a:buNone/>
            </a:pPr>
            <a:endParaRPr lang="es-EC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s-EC" b="1" dirty="0" smtClean="0"/>
              <a:t>	Caso Ind Lactea en Paraguay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s-EC" b="1" dirty="0"/>
              <a:t>	</a:t>
            </a:r>
            <a:r>
              <a:rPr lang="es-EC" sz="2400" dirty="0" smtClean="0"/>
              <a:t>Plan Nal para Desarrollo Sostenible del Sector</a:t>
            </a:r>
            <a:endParaRPr lang="es-EC" b="1" dirty="0" smtClean="0"/>
          </a:p>
          <a:p>
            <a:pPr marL="0" indent="0">
              <a:buNone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e Integracion</a:t>
            </a:r>
          </a:p>
        </p:txBody>
      </p:sp>
    </p:spTree>
    <p:extLst>
      <p:ext uri="{BB962C8B-B14F-4D97-AF65-F5344CB8AC3E}">
        <p14:creationId xmlns:p14="http://schemas.microsoft.com/office/powerpoint/2010/main" val="1837129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e Integracion</a:t>
            </a:r>
          </a:p>
        </p:txBody>
      </p:sp>
      <p:pic>
        <p:nvPicPr>
          <p:cNvPr id="3" name="Marcador de contenido 2" descr="inauguracion pque eolico ute eletrobra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6" b="6376"/>
          <a:stretch>
            <a:fillRect/>
          </a:stretch>
        </p:blipFill>
        <p:spPr>
          <a:xfrm>
            <a:off x="395536" y="1196752"/>
            <a:ext cx="6779096" cy="3728242"/>
          </a:xfrm>
        </p:spPr>
      </p:pic>
      <p:sp>
        <p:nvSpPr>
          <p:cNvPr id="7" name="CuadroTexto 6"/>
          <p:cNvSpPr txBox="1"/>
          <p:nvPr/>
        </p:nvSpPr>
        <p:spPr>
          <a:xfrm>
            <a:off x="179512" y="5085184"/>
            <a:ext cx="14201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hlinkClick r:id="rId3"/>
              </a:rPr>
              <a:t>http://www.elobservador.com.uy/portada</a:t>
            </a:r>
            <a:r>
              <a:rPr lang="es-ES" dirty="0" smtClean="0">
                <a:hlinkClick r:id="rId3"/>
              </a:rPr>
              <a:t>/</a:t>
            </a:r>
            <a:endParaRPr lang="es-ES" dirty="0" smtClean="0"/>
          </a:p>
          <a:p>
            <a:r>
              <a:rPr lang="es-ES" sz="2400" dirty="0">
                <a:solidFill>
                  <a:srgbClr val="1A1A1A"/>
                </a:solidFill>
                <a:latin typeface="Georgia"/>
              </a:rPr>
              <a:t>Uruguay y Brasil apelan a la integración con proyecto binacional</a:t>
            </a:r>
          </a:p>
          <a:p>
            <a:r>
              <a:rPr lang="es-ES" dirty="0">
                <a:solidFill>
                  <a:srgbClr val="262626"/>
                </a:solidFill>
                <a:latin typeface="ArialMT"/>
              </a:rPr>
              <a:t>Se inauguró el parque de energía eólica en Tarariras de UTE y </a:t>
            </a:r>
            <a:r>
              <a:rPr lang="es-ES" dirty="0" err="1" smtClean="0">
                <a:solidFill>
                  <a:srgbClr val="262626"/>
                </a:solidFill>
                <a:latin typeface="ArialMT"/>
              </a:rPr>
              <a:t>Eletrobras</a:t>
            </a:r>
            <a:r>
              <a:rPr lang="es-ES" dirty="0">
                <a:solidFill>
                  <a:srgbClr val="262626"/>
                </a:solidFill>
                <a:latin typeface="ArialMT"/>
              </a:rPr>
              <a:t> </a:t>
            </a:r>
            <a:r>
              <a:rPr lang="es-ES" dirty="0" smtClean="0">
                <a:solidFill>
                  <a:srgbClr val="262626"/>
                </a:solidFill>
                <a:latin typeface="ArialMT"/>
              </a:rPr>
              <a:t>de </a:t>
            </a:r>
            <a:r>
              <a:rPr lang="es-ES" dirty="0" smtClean="0"/>
              <a:t>65,1 MW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13527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97768"/>
            <a:ext cx="6030432" cy="1143000"/>
          </a:xfrm>
        </p:spPr>
        <p:txBody>
          <a:bodyPr>
            <a:normAutofit fontScale="90000"/>
          </a:bodyPr>
          <a:lstStyle/>
          <a:p>
            <a:pPr lvl="0" algn="l"/>
            <a:r>
              <a:rPr lang="es-EC" sz="3200" b="1" dirty="0">
                <a:solidFill>
                  <a:srgbClr val="003366"/>
                </a:solidFill>
                <a:ea typeface="+mn-ea"/>
                <a:cs typeface="+mn-cs"/>
              </a:rPr>
              <a:t>Compras Publicas como motor de Desarrollo e Integracion</a:t>
            </a:r>
            <a:br>
              <a:rPr lang="es-EC" sz="3200" b="1" dirty="0">
                <a:solidFill>
                  <a:srgbClr val="003366"/>
                </a:solidFill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4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Marcador de contenido 6" descr="Captura de pantalla 2015-03-05 a las 5.38.2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59" b="-46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7596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0344" b="13366"/>
          <a:stretch/>
        </p:blipFill>
        <p:spPr>
          <a:xfrm>
            <a:off x="4849788" y="332656"/>
            <a:ext cx="3886902" cy="3168352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665140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CP como motor del 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717032"/>
            <a:ext cx="3644900" cy="2222500"/>
          </a:xfrm>
          <a:prstGeom prst="rect">
            <a:avLst/>
          </a:prstGeom>
        </p:spPr>
      </p:pic>
      <p:graphicFrame>
        <p:nvGraphicFramePr>
          <p:cNvPr id="10" name="Marcador de contenido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916488"/>
              </p:ext>
            </p:extLst>
          </p:nvPr>
        </p:nvGraphicFramePr>
        <p:xfrm>
          <a:off x="395536" y="1268760"/>
          <a:ext cx="4392488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368152"/>
              </a:tblGrid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INSUMO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PUNTAJE ASIGNADO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Estructura de las torres 	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70 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Transformadores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  <a:endParaRPr lang="es-UY" sz="2000" b="1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Ascensor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Plataforma de la nacelle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Fijación </a:t>
                      </a: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de los tramos de la torre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Plataformas de torres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es-UY" sz="2000" b="1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Anillo de </a:t>
                      </a:r>
                      <a:r>
                        <a:rPr lang="es-UY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fundación/jaula</a:t>
                      </a:r>
                      <a:r>
                        <a:rPr lang="es-UY" sz="1600" b="1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de anc.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  <a:endParaRPr lang="es-UY" sz="2000" b="1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Carenado de la nacelle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Sistema SCADA de control 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Escaleras de la torre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20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Conductores eléctricos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"/>
                        </a:lnSpc>
                        <a:spcAft>
                          <a:spcPts val="0"/>
                        </a:spcAft>
                      </a:pPr>
                      <a:r>
                        <a:rPr lang="es-UY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es-UY" sz="20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328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12647"/>
              </p:ext>
            </p:extLst>
          </p:nvPr>
        </p:nvGraphicFramePr>
        <p:xfrm>
          <a:off x="611560" y="915361"/>
          <a:ext cx="4618856" cy="5609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712"/>
                <a:gridCol w="1459144"/>
              </a:tblGrid>
              <a:tr h="35102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s-ES" sz="1800" b="1" kern="100" dirty="0" smtClean="0">
                          <a:latin typeface="+mn-lt"/>
                          <a:cs typeface="Abadi MT Condensed Light"/>
                        </a:rPr>
                        <a:t>Descripción</a:t>
                      </a:r>
                      <a:endParaRPr lang="es-ES" sz="18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s-ES" sz="1800" kern="100" dirty="0" smtClean="0">
                          <a:latin typeface="+mn-lt"/>
                          <a:cs typeface="Abadi MT Condensed Light"/>
                        </a:rPr>
                        <a:t>Puntaje </a:t>
                      </a:r>
                      <a:r>
                        <a:rPr lang="es-ES" sz="1800" kern="100" dirty="0" err="1" smtClean="0">
                          <a:latin typeface="+mn-lt"/>
                          <a:cs typeface="Abadi MT Condensed Light"/>
                        </a:rPr>
                        <a:t>max</a:t>
                      </a:r>
                      <a:endParaRPr lang="es-ES" sz="1800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Construcción de Casco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50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Construcción de superestructura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30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Consumibles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5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Calderería </a:t>
                      </a: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menor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15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Sistemas de tuberías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20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Pintura y tratamiento de superficies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20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Pintura y tratamiento de superficies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1400" b="1" kern="100" dirty="0" smtClean="0">
                          <a:latin typeface="+mn-lt"/>
                          <a:cs typeface="Abadi MT Condensed Light"/>
                        </a:rPr>
                        <a:t>15</a:t>
                      </a:r>
                      <a:endParaRPr lang="es-ES" sz="1400" b="1" kern="100" dirty="0"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Sistemas eléctricos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25</a:t>
                      </a: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Maquinaria de Cubierta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10</a:t>
                      </a:r>
                    </a:p>
                  </a:txBody>
                  <a:tcPr anchor="ctr"/>
                </a:tc>
              </a:tr>
              <a:tr h="465878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Sistemas y equipos de comunicación y navegación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15</a:t>
                      </a:r>
                    </a:p>
                  </a:txBody>
                  <a:tcPr anchor="ctr"/>
                </a:tc>
              </a:tr>
              <a:tr h="465878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Sistemas informáticos libres o de código </a:t>
                      </a:r>
                      <a:r>
                        <a:rPr lang="es-ES" sz="1400" b="1" i="0" u="none" strike="noStrike" kern="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abierto</a:t>
                      </a:r>
                      <a:endParaRPr lang="es-ES" sz="1400" b="1" i="0" u="none" strike="noStrike" kern="100" dirty="0">
                        <a:solidFill>
                          <a:srgbClr val="000000"/>
                        </a:solidFill>
                        <a:effectLst/>
                        <a:latin typeface="+mn-lt"/>
                        <a:cs typeface="Abadi MT Condensed 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15</a:t>
                      </a:r>
                    </a:p>
                  </a:txBody>
                  <a:tcPr anchor="ctr"/>
                </a:tc>
              </a:tr>
              <a:tr h="465878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Especificaciones, inspecciones, ensayos y otras pruebas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10</a:t>
                      </a: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Ingeniería básica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15</a:t>
                      </a:r>
                    </a:p>
                  </a:txBody>
                  <a:tcPr anchor="ctr"/>
                </a:tc>
              </a:tr>
              <a:tr h="351029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Ingeniería de detalle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80000"/>
                        </a:lnSpc>
                      </a:pPr>
                      <a:r>
                        <a:rPr lang="es-ES" sz="1400" b="1" i="0" u="none" strike="noStrike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badi MT Condensed Light"/>
                        </a:rPr>
                        <a:t>15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116632"/>
            <a:ext cx="829934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</a:t>
            </a: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2" name="Imagen 1" descr="draga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132856"/>
            <a:ext cx="3492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91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Las TICs en las CP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67544" y="908720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 </a:t>
            </a:r>
            <a:r>
              <a:rPr lang="es-ES" sz="2000" dirty="0" smtClean="0"/>
              <a:t>     Universalidad en aplicación de Tics en CP a nivel Nacional y Subnacional</a:t>
            </a:r>
          </a:p>
          <a:p>
            <a:pPr marL="342900" indent="-342900">
              <a:buFont typeface="Wingdings" charset="2"/>
              <a:buChar char="§"/>
            </a:pPr>
            <a:endParaRPr lang="es-ES" sz="2000" dirty="0"/>
          </a:p>
          <a:p>
            <a:pPr marL="342900" indent="-342900">
              <a:buFont typeface="Wingdings" charset="2"/>
              <a:buChar char="§"/>
            </a:pPr>
            <a:endParaRPr lang="es-ES" sz="2000" dirty="0" smtClean="0"/>
          </a:p>
          <a:p>
            <a:endParaRPr lang="es-ES" sz="2000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63460"/>
              </p:ext>
            </p:extLst>
          </p:nvPr>
        </p:nvGraphicFramePr>
        <p:xfrm>
          <a:off x="1763688" y="1484784"/>
          <a:ext cx="5688632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PAIS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WEB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Bolivia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sicoes.gov.bo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C. Rica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mer-</a:t>
                      </a:r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link.go.cr</a:t>
                      </a:r>
                      <a:endParaRPr lang="es-ES" sz="1600" dirty="0" smtClean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Colombia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colombiacompra.gov.co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Ecuador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compraspublicas.gob.ec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El Salvador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comprasal.gob.sv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Guatemala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guatecompras.gt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Honduras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honducompras.gob.hn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Panama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panamacompra.gob.pa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Paraguay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contrataciones.gov.py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Peru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seace.gob.pe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R.Dominicana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dgcp.gob.do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Uruguay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comprasestatales.gub.uy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dirty="0" smtClean="0">
                          <a:latin typeface="Abadi MT Condensed Light"/>
                          <a:cs typeface="Abadi MT Condensed Light"/>
                        </a:rPr>
                        <a:t>Venezuela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err="1" smtClean="0">
                          <a:latin typeface="Abadi MT Condensed Light"/>
                          <a:cs typeface="Abadi MT Condensed Light"/>
                        </a:rPr>
                        <a:t>snc.gob.ve</a:t>
                      </a:r>
                      <a:endParaRPr lang="es-ES" sz="1600" dirty="0">
                        <a:latin typeface="Abadi MT Condensed Light"/>
                        <a:cs typeface="Abadi MT Condensed Ligh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850231" y="2060848"/>
            <a:ext cx="769441" cy="39604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ES" sz="2000" b="1" dirty="0"/>
              <a:t>Desarrollo de portales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60482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es-EC" sz="3200" b="1" dirty="0">
              <a:solidFill>
                <a:srgbClr val="003366"/>
              </a:solidFill>
            </a:endParaRPr>
          </a:p>
        </p:txBody>
      </p:sp>
      <p:graphicFrame>
        <p:nvGraphicFramePr>
          <p:cNvPr id="9" name="1 Marcador de contenid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591778"/>
              </p:ext>
            </p:extLst>
          </p:nvPr>
        </p:nvGraphicFramePr>
        <p:xfrm>
          <a:off x="611560" y="1196752"/>
          <a:ext cx="79928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1 Título"/>
          <p:cNvSpPr txBox="1">
            <a:spLocks/>
          </p:cNvSpPr>
          <p:nvPr/>
        </p:nvSpPr>
        <p:spPr>
          <a:xfrm>
            <a:off x="737148" y="116632"/>
            <a:ext cx="829934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Compras Publicas como motor de Desarrollo </a:t>
            </a: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	</a:t>
            </a:r>
            <a:r>
              <a:rPr lang="es-EC" sz="2800" b="1" dirty="0" smtClean="0">
                <a:solidFill>
                  <a:srgbClr val="003366"/>
                </a:solidFill>
              </a:rPr>
              <a:t>En resumen se propone:</a:t>
            </a:r>
            <a:endParaRPr lang="es-EC" sz="28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3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34AFBD-DB71-4594-959D-447DAAA4D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D0216E1-2D8F-4E90-BE0B-3BC7C2F7B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E477721-4142-4AA0-9AE9-3EC83D18C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260648"/>
            <a:ext cx="8496944" cy="62646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>
              <a:spcBef>
                <a:spcPct val="0"/>
              </a:spcBef>
            </a:pP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Abordaje de tematica presentada</a:t>
            </a:r>
          </a:p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Discusion grupal</a:t>
            </a:r>
          </a:p>
          <a:p>
            <a:pPr lvl="0">
              <a:spcBef>
                <a:spcPct val="0"/>
              </a:spcBef>
            </a:pPr>
            <a:endParaRPr lang="es-EC" sz="3200" b="1" dirty="0" smtClean="0">
              <a:solidFill>
                <a:srgbClr val="003366"/>
              </a:solidFill>
            </a:endParaRPr>
          </a:p>
          <a:p>
            <a:pPr lvl="0">
              <a:spcBef>
                <a:spcPct val="0"/>
              </a:spcBef>
            </a:pPr>
            <a:endParaRPr lang="es-EC" sz="2400" b="1" dirty="0">
              <a:solidFill>
                <a:srgbClr val="003366"/>
              </a:solidFill>
            </a:endParaRPr>
          </a:p>
        </p:txBody>
      </p:sp>
      <p:pic>
        <p:nvPicPr>
          <p:cNvPr id="7" name="Imagen 6" descr="teamwork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0" y="2298700"/>
            <a:ext cx="34798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290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0" indent="0" algn="ctr">
              <a:buNone/>
            </a:pPr>
            <a:endParaRPr lang="es-EC" dirty="0" smtClean="0"/>
          </a:p>
          <a:p>
            <a:pPr marL="0" indent="0" algn="ctr">
              <a:buNone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es-EC" sz="3200" b="1" dirty="0">
              <a:solidFill>
                <a:srgbClr val="003366"/>
              </a:solidFill>
            </a:endParaRPr>
          </a:p>
        </p:txBody>
      </p:sp>
      <p:pic>
        <p:nvPicPr>
          <p:cNvPr id="2" name="Imagen 1" descr="veleros-anclados-cerca-de-la-playa-en-el-mar-seren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20999"/>
            <a:ext cx="6402362" cy="426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68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0" indent="0" algn="ctr">
              <a:buNone/>
            </a:pPr>
            <a:endParaRPr lang="es-EC" dirty="0" smtClean="0"/>
          </a:p>
          <a:p>
            <a:pPr marL="0" indent="0" algn="ctr">
              <a:buNone/>
            </a:pPr>
            <a:endParaRPr lang="es-EC" dirty="0"/>
          </a:p>
          <a:p>
            <a:pPr marL="0" indent="0" algn="ctr">
              <a:buNone/>
            </a:pPr>
            <a:r>
              <a:rPr lang="es-EC" dirty="0" smtClean="0"/>
              <a:t>Muchas gracias !!</a:t>
            </a:r>
            <a:endParaRPr lang="es-EC" dirty="0"/>
          </a:p>
          <a:p>
            <a:pPr marL="0" indent="0" algn="ctr">
              <a:buNone/>
            </a:pPr>
            <a:r>
              <a:rPr lang="es-EC" sz="2800" dirty="0" smtClean="0"/>
              <a:t>innovajs@gmail.com</a:t>
            </a:r>
            <a:endParaRPr lang="es-EC" sz="2800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endParaRPr lang="es-EC" sz="32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91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809156" y="124066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Modelo de Madurez  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10" name="Hexágono 9"/>
          <p:cNvSpPr/>
          <p:nvPr/>
        </p:nvSpPr>
        <p:spPr>
          <a:xfrm>
            <a:off x="467544" y="5013176"/>
            <a:ext cx="2088000" cy="144016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Informativo</a:t>
            </a:r>
            <a:endParaRPr lang="es-ES" dirty="0"/>
          </a:p>
        </p:txBody>
      </p:sp>
      <p:sp>
        <p:nvSpPr>
          <p:cNvPr id="13" name="Hexágono 12"/>
          <p:cNvSpPr/>
          <p:nvPr/>
        </p:nvSpPr>
        <p:spPr>
          <a:xfrm>
            <a:off x="2267744" y="3573016"/>
            <a:ext cx="2088232" cy="144000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Transaccional Simple</a:t>
            </a:r>
            <a:endParaRPr lang="es-ES" dirty="0"/>
          </a:p>
        </p:txBody>
      </p:sp>
      <p:sp>
        <p:nvSpPr>
          <p:cNvPr id="14" name="Hexágono 13"/>
          <p:cNvSpPr/>
          <p:nvPr/>
        </p:nvSpPr>
        <p:spPr>
          <a:xfrm>
            <a:off x="4068144" y="2132856"/>
            <a:ext cx="2088000" cy="144000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Transaccional Complejo</a:t>
            </a:r>
            <a:endParaRPr lang="es-ES" dirty="0"/>
          </a:p>
        </p:txBody>
      </p:sp>
      <p:sp>
        <p:nvSpPr>
          <p:cNvPr id="15" name="Hexágono 14"/>
          <p:cNvSpPr/>
          <p:nvPr/>
        </p:nvSpPr>
        <p:spPr>
          <a:xfrm>
            <a:off x="5796136" y="620688"/>
            <a:ext cx="2088000" cy="144000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Integrado</a:t>
            </a:r>
            <a:endParaRPr lang="es-ES" dirty="0"/>
          </a:p>
        </p:txBody>
      </p:sp>
      <p:cxnSp>
        <p:nvCxnSpPr>
          <p:cNvPr id="17" name="Conector recto de flecha 16"/>
          <p:cNvCxnSpPr/>
          <p:nvPr/>
        </p:nvCxnSpPr>
        <p:spPr>
          <a:xfrm flipV="1">
            <a:off x="4139953" y="2492896"/>
            <a:ext cx="4500439" cy="3672408"/>
          </a:xfrm>
          <a:prstGeom prst="straightConnector1">
            <a:avLst/>
          </a:prstGeom>
          <a:ln w="155575">
            <a:tailEnd type="triangle" w="med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467544" y="1484784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tx2"/>
                </a:solidFill>
              </a:rPr>
              <a:t>Sistemas Electrónicos de  </a:t>
            </a:r>
          </a:p>
          <a:p>
            <a:r>
              <a:rPr lang="es-ES" sz="2400" b="1" dirty="0" smtClean="0">
                <a:solidFill>
                  <a:schemeClr val="tx2"/>
                </a:solidFill>
              </a:rPr>
              <a:t>Compras Publicas</a:t>
            </a:r>
            <a:endParaRPr lang="es-E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46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Porque CP </a:t>
            </a:r>
            <a:r>
              <a:rPr lang="es-EC" sz="3200" b="1" dirty="0">
                <a:solidFill>
                  <a:srgbClr val="003366"/>
                </a:solidFill>
              </a:rPr>
              <a:t>como motor de </a:t>
            </a:r>
            <a:r>
              <a:rPr lang="es-EC" sz="3200" b="1" dirty="0" smtClean="0">
                <a:solidFill>
                  <a:srgbClr val="003366"/>
                </a:solidFill>
              </a:rPr>
              <a:t>desarrollo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467544" y="1124744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/>
          </a:p>
        </p:txBody>
      </p:sp>
      <p:pic>
        <p:nvPicPr>
          <p:cNvPr id="4" name="Imagen 3" descr="Captura de pantalla 2015-03-06 a las 5.30.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20064"/>
            <a:ext cx="7794780" cy="574312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51520" y="1988840"/>
            <a:ext cx="492443" cy="424731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ES" sz="2000" b="1" dirty="0" smtClean="0"/>
              <a:t>SERCOP RENDICION DE CUENTAS 2014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1818612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2800" b="1" dirty="0" smtClean="0">
                <a:solidFill>
                  <a:srgbClr val="003366"/>
                </a:solidFill>
              </a:rPr>
              <a:t>Porque CP </a:t>
            </a:r>
            <a:r>
              <a:rPr lang="es-EC" sz="2800" b="1" dirty="0">
                <a:solidFill>
                  <a:srgbClr val="003366"/>
                </a:solidFill>
              </a:rPr>
              <a:t>como motor de </a:t>
            </a:r>
            <a:r>
              <a:rPr lang="es-EC" sz="2800" b="1" dirty="0" smtClean="0">
                <a:solidFill>
                  <a:srgbClr val="003366"/>
                </a:solidFill>
              </a:rPr>
              <a:t>desarrollo</a:t>
            </a:r>
          </a:p>
          <a:p>
            <a:pPr lvl="0">
              <a:spcBef>
                <a:spcPct val="0"/>
              </a:spcBef>
            </a:pPr>
            <a:r>
              <a:rPr lang="es-EC" sz="2400" b="1" dirty="0" smtClean="0">
                <a:solidFill>
                  <a:srgbClr val="003366"/>
                </a:solidFill>
              </a:rPr>
              <a:t>Analisis de balanza comercial vs CP</a:t>
            </a:r>
            <a:endParaRPr lang="es-EC" sz="2400" b="1" dirty="0">
              <a:solidFill>
                <a:srgbClr val="0033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467544" y="1124744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s-ES" sz="2000" dirty="0" smtClean="0"/>
              <a:t>Volumen transacciones CP Ecuador: U$S 8.200:</a:t>
            </a:r>
          </a:p>
          <a:p>
            <a:pPr marL="342900" indent="-342900">
              <a:buFont typeface="Wingdings" charset="2"/>
              <a:buChar char="§"/>
            </a:pPr>
            <a:endParaRPr lang="es-ES" sz="2000" dirty="0"/>
          </a:p>
          <a:p>
            <a:pPr marL="342900" indent="-342900">
              <a:buFont typeface="Wingdings" charset="2"/>
              <a:buChar char="§"/>
            </a:pPr>
            <a:endParaRPr lang="es-ES" sz="2000" dirty="0" smtClean="0"/>
          </a:p>
          <a:p>
            <a:pPr marL="342900" indent="-342900">
              <a:buFont typeface="Wingdings" charset="2"/>
              <a:buChar char="§"/>
            </a:pPr>
            <a:endParaRPr lang="es-ES" sz="2000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607110"/>
              </p:ext>
            </p:extLst>
          </p:nvPr>
        </p:nvGraphicFramePr>
        <p:xfrm>
          <a:off x="1043608" y="1700808"/>
          <a:ext cx="612068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1800200"/>
              </a:tblGrid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Principales bienes Exportados 2014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U$S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Derivados de</a:t>
                      </a:r>
                      <a:r>
                        <a:rPr lang="es-ES" baseline="0" dirty="0" smtClean="0"/>
                        <a:t> petróleo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13.500: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Frutos</a:t>
                      </a:r>
                      <a:r>
                        <a:rPr lang="es-ES" baseline="0" dirty="0" smtClean="0"/>
                        <a:t> del mar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3.100: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Flores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3.000: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Plátanos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2.700: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Cacao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1.100: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051798"/>
              </p:ext>
            </p:extLst>
          </p:nvPr>
        </p:nvGraphicFramePr>
        <p:xfrm>
          <a:off x="1043608" y="4149080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1775520"/>
              </a:tblGrid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Principales bienes Importados 2014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U$S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Derivados de</a:t>
                      </a:r>
                      <a:r>
                        <a:rPr lang="es-ES" baseline="0" dirty="0" smtClean="0"/>
                        <a:t> petróleo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4.500: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Automóviles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1.600: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Medicamentos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800:</a:t>
                      </a:r>
                      <a:endParaRPr lang="es-ES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s-ES" dirty="0" smtClean="0"/>
                        <a:t>Electrónica (telefonía y tv)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S" dirty="0" smtClean="0"/>
                        <a:t>870: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188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 smtClean="0"/>
          </a:p>
          <a:p>
            <a:pPr marL="514350" indent="-514350">
              <a:buAutoNum type="arabicPeriod"/>
            </a:pP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0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 smtClean="0">
                <a:solidFill>
                  <a:srgbClr val="003366"/>
                </a:solidFill>
              </a:rPr>
              <a:t>Porque CP como motor de 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11560" y="1124744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dirty="0"/>
          </a:p>
        </p:txBody>
      </p:sp>
      <p:graphicFrame>
        <p:nvGraphicFramePr>
          <p:cNvPr id="8" name="1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116176"/>
              </p:ext>
            </p:extLst>
          </p:nvPr>
        </p:nvGraphicFramePr>
        <p:xfrm>
          <a:off x="395535" y="1700808"/>
          <a:ext cx="4320481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11 CuadroTexto"/>
          <p:cNvSpPr txBox="1"/>
          <p:nvPr/>
        </p:nvSpPr>
        <p:spPr>
          <a:xfrm>
            <a:off x="4860032" y="2154342"/>
            <a:ext cx="3744416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UY" sz="1600" dirty="0" smtClean="0">
                <a:latin typeface="Calibri" pitchFamily="34" charset="0"/>
              </a:rPr>
              <a:t>Principales productos exportados por UY</a:t>
            </a:r>
            <a:endParaRPr lang="es-UY" sz="1600" dirty="0">
              <a:latin typeface="Calibri" pitchFamily="34" charset="0"/>
            </a:endParaRPr>
          </a:p>
        </p:txBody>
      </p:sp>
      <p:graphicFrame>
        <p:nvGraphicFramePr>
          <p:cNvPr id="10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922289"/>
              </p:ext>
            </p:extLst>
          </p:nvPr>
        </p:nvGraphicFramePr>
        <p:xfrm>
          <a:off x="4860031" y="2590919"/>
          <a:ext cx="3744415" cy="2926313"/>
        </p:xfrm>
        <a:graphic>
          <a:graphicData uri="http://schemas.openxmlformats.org/drawingml/2006/table">
            <a:tbl>
              <a:tblPr/>
              <a:tblGrid>
                <a:gridCol w="2010890"/>
                <a:gridCol w="970774"/>
                <a:gridCol w="762751"/>
              </a:tblGrid>
              <a:tr h="438253">
                <a:tc>
                  <a:txBody>
                    <a:bodyPr/>
                    <a:lstStyle/>
                    <a:p>
                      <a:r>
                        <a:rPr lang="es-UY" sz="1600" b="1" dirty="0" smtClean="0">
                          <a:latin typeface="Calibri" pitchFamily="34" charset="0"/>
                        </a:rPr>
                        <a:t>Descripción</a:t>
                      </a:r>
                      <a:endParaRPr lang="es-UY" sz="1600" b="1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600" b="1" dirty="0" smtClean="0">
                          <a:latin typeface="Calibri" pitchFamily="34" charset="0"/>
                        </a:rPr>
                        <a:t>FOB</a:t>
                      </a:r>
                      <a:endParaRPr lang="es-UY" sz="1600" b="1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400" b="1" dirty="0" smtClean="0">
                          <a:latin typeface="Calibri" pitchFamily="34" charset="0"/>
                        </a:rPr>
                        <a:t>%</a:t>
                      </a:r>
                      <a:endParaRPr lang="es-UY" sz="1400" b="1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1295">
                <a:tc>
                  <a:txBody>
                    <a:bodyPr/>
                    <a:lstStyle/>
                    <a:p>
                      <a:r>
                        <a:rPr lang="es-UY" sz="1600" dirty="0" smtClean="0">
                          <a:latin typeface="Calibri" pitchFamily="34" charset="0"/>
                        </a:rPr>
                        <a:t>CARNE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600" dirty="0" smtClean="0">
                          <a:latin typeface="Calibri" pitchFamily="34" charset="0"/>
                        </a:rPr>
                        <a:t>1.580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UY" sz="1400" dirty="0">
                          <a:latin typeface="Calibri" pitchFamily="34" charset="0"/>
                        </a:rPr>
                        <a:t>18,18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0422">
                <a:tc>
                  <a:txBody>
                    <a:bodyPr/>
                    <a:lstStyle/>
                    <a:p>
                      <a:r>
                        <a:rPr lang="es-UY" sz="1600" dirty="0" smtClean="0">
                          <a:latin typeface="Calibri" pitchFamily="34" charset="0"/>
                        </a:rPr>
                        <a:t>SEMILLAS </a:t>
                      </a:r>
                      <a:r>
                        <a:rPr lang="es-UY" sz="1600" dirty="0">
                          <a:latin typeface="Calibri" pitchFamily="34" charset="0"/>
                        </a:rPr>
                        <a:t>Y </a:t>
                      </a:r>
                      <a:r>
                        <a:rPr lang="es-UY" sz="1600" dirty="0" smtClean="0">
                          <a:latin typeface="Calibri" pitchFamily="34" charset="0"/>
                        </a:rPr>
                        <a:t>OLEAGINOSOS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600" dirty="0" smtClean="0">
                          <a:latin typeface="Calibri" pitchFamily="34" charset="0"/>
                        </a:rPr>
                        <a:t>1.400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UY" sz="1400" dirty="0">
                          <a:latin typeface="Calibri" pitchFamily="34" charset="0"/>
                        </a:rPr>
                        <a:t>16,14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1295">
                <a:tc>
                  <a:txBody>
                    <a:bodyPr/>
                    <a:lstStyle/>
                    <a:p>
                      <a:r>
                        <a:rPr lang="es-UY" sz="1600" dirty="0" smtClean="0">
                          <a:latin typeface="Calibri" pitchFamily="34" charset="0"/>
                        </a:rPr>
                        <a:t>CEREALES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600" dirty="0" smtClean="0">
                          <a:latin typeface="Calibri" pitchFamily="34" charset="0"/>
                        </a:rPr>
                        <a:t>1.000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UY" sz="1400" dirty="0">
                          <a:latin typeface="Calibri" pitchFamily="34" charset="0"/>
                        </a:rPr>
                        <a:t>12,15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5048">
                <a:tc>
                  <a:txBody>
                    <a:bodyPr/>
                    <a:lstStyle/>
                    <a:p>
                      <a:r>
                        <a:rPr lang="es-UY" sz="1600" dirty="0" smtClean="0">
                          <a:latin typeface="Calibri" pitchFamily="34" charset="0"/>
                        </a:rPr>
                        <a:t>LECHE </a:t>
                      </a:r>
                      <a:r>
                        <a:rPr lang="es-UY" sz="1600" dirty="0">
                          <a:latin typeface="Calibri" pitchFamily="34" charset="0"/>
                        </a:rPr>
                        <a:t>Y PRODUCTOS LACTEOS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UY" sz="1600" dirty="0" smtClean="0">
                          <a:latin typeface="Calibri" pitchFamily="34" charset="0"/>
                        </a:rPr>
                        <a:t>790</a:t>
                      </a:r>
                      <a:endParaRPr lang="es-UY" sz="1600" dirty="0">
                        <a:latin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UY" sz="1400" dirty="0">
                          <a:latin typeface="Calibri" pitchFamily="34" charset="0"/>
                        </a:rPr>
                        <a:t>9,10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1 Título"/>
          <p:cNvSpPr txBox="1">
            <a:spLocks/>
          </p:cNvSpPr>
          <p:nvPr/>
        </p:nvSpPr>
        <p:spPr bwMode="auto">
          <a:xfrm>
            <a:off x="395536" y="1340570"/>
            <a:ext cx="8208912" cy="576262"/>
          </a:xfrm>
          <a:prstGeom prst="rect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es-UY" sz="3600" dirty="0" smtClean="0">
                <a:latin typeface="Calibri" pitchFamily="34" charset="0"/>
              </a:rPr>
              <a:t>       Volumen de compras en Uy </a:t>
            </a:r>
            <a:r>
              <a:rPr lang="es-UY" sz="1400" dirty="0" smtClean="0">
                <a:latin typeface="Calibri" pitchFamily="34" charset="0"/>
              </a:rPr>
              <a:t>en millones de U$S</a:t>
            </a:r>
            <a:endParaRPr lang="es-UY" sz="3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27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571472" cy="1000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737148" y="52058"/>
            <a:ext cx="671517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s-EC" sz="3200" b="1" dirty="0">
                <a:solidFill>
                  <a:srgbClr val="003366"/>
                </a:solidFill>
              </a:rPr>
              <a:t>Porque CP como motor de desarrollo</a:t>
            </a:r>
            <a:endParaRPr lang="es-EC" sz="3200" b="1" dirty="0">
              <a:solidFill>
                <a:srgbClr val="003366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813995"/>
          </a:xfrm>
        </p:spPr>
        <p:txBody>
          <a:bodyPr/>
          <a:lstStyle/>
          <a:p>
            <a:pPr marL="0" indent="0">
              <a:buNone/>
            </a:pPr>
            <a:r>
              <a:rPr lang="es-EC" sz="2800" dirty="0" smtClean="0"/>
              <a:t>   </a:t>
            </a:r>
          </a:p>
          <a:p>
            <a:pPr marL="0" indent="0">
              <a:lnSpc>
                <a:spcPct val="50000"/>
              </a:lnSpc>
              <a:buNone/>
            </a:pPr>
            <a:endParaRPr lang="es-EC" sz="24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s-EC" sz="2800" dirty="0" smtClean="0"/>
              <a:t>   -   Liberacion de comercio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s-EC" sz="2800" dirty="0" smtClean="0"/>
              <a:t>   -   Reduccion de tasas arancelarias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s-EC" sz="2800" dirty="0" smtClean="0"/>
              <a:t>   -   Impacto negativo en cadenas productivas locales</a:t>
            </a:r>
            <a:r>
              <a:rPr lang="es-ES" sz="2800" dirty="0" smtClean="0"/>
              <a:t> </a:t>
            </a:r>
          </a:p>
          <a:p>
            <a:pPr>
              <a:lnSpc>
                <a:spcPct val="120000"/>
              </a:lnSpc>
            </a:pPr>
            <a:endParaRPr lang="es-ES" sz="2800" dirty="0"/>
          </a:p>
        </p:txBody>
      </p:sp>
      <p:grpSp>
        <p:nvGrpSpPr>
          <p:cNvPr id="7" name="Agrupar 6"/>
          <p:cNvGrpSpPr/>
          <p:nvPr/>
        </p:nvGrpSpPr>
        <p:grpSpPr>
          <a:xfrm>
            <a:off x="701106" y="1643984"/>
            <a:ext cx="6247158" cy="560880"/>
            <a:chOff x="383638" y="601"/>
            <a:chExt cx="6247158" cy="560880"/>
          </a:xfrm>
        </p:grpSpPr>
        <p:sp>
          <p:nvSpPr>
            <p:cNvPr id="8" name="Rectángulo redondeado 7"/>
            <p:cNvSpPr/>
            <p:nvPr/>
          </p:nvSpPr>
          <p:spPr>
            <a:xfrm>
              <a:off x="383638" y="601"/>
              <a:ext cx="6247158" cy="56088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 8"/>
            <p:cNvSpPr/>
            <p:nvPr/>
          </p:nvSpPr>
          <p:spPr>
            <a:xfrm>
              <a:off x="411018" y="601"/>
              <a:ext cx="6192398" cy="506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009" tIns="0" rIns="203009" bIns="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2400" b="1" kern="1200" dirty="0" smtClean="0"/>
                <a:t>Antecedentes: Tendencia regional en los 90</a:t>
              </a:r>
              <a:endParaRPr lang="es-EC" sz="2400" kern="1200" dirty="0"/>
            </a:p>
          </p:txBody>
        </p:sp>
      </p:grpSp>
      <p:pic>
        <p:nvPicPr>
          <p:cNvPr id="4" name="Imagen 3" descr="quemo la prader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866" y="4365104"/>
            <a:ext cx="306052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26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Marcador.thmx</Template>
  <TotalTime>30001</TotalTime>
  <Words>1475</Words>
  <Application>Microsoft Macintosh PowerPoint</Application>
  <PresentationFormat>Presentación en pantalla (4:3)</PresentationFormat>
  <Paragraphs>486</Paragraphs>
  <Slides>43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5" baseType="lpstr">
      <vt:lpstr>Tema de Office</vt:lpstr>
      <vt:lpstr>Documento de Microsoft Word</vt:lpstr>
      <vt:lpstr>Programa taller   “Diagnóstico del sistema de compras publicas regionales  de los países REDEPLAN”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Compras Publicas como motor de Desarrollo e Integracion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Esquema base presentación REDEPLAN</dc:title>
  <dc:creator>Carolina Báez</dc:creator>
  <cp:lastModifiedBy>jose saavedra</cp:lastModifiedBy>
  <cp:revision>257</cp:revision>
  <cp:lastPrinted>2015-03-06T14:06:50Z</cp:lastPrinted>
  <dcterms:created xsi:type="dcterms:W3CDTF">2013-11-05T00:37:37Z</dcterms:created>
  <dcterms:modified xsi:type="dcterms:W3CDTF">2015-03-09T13:36:41Z</dcterms:modified>
</cp:coreProperties>
</file>